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4"/>
  </p:notesMasterIdLst>
  <p:sldIdLst>
    <p:sldId id="262" r:id="rId3"/>
    <p:sldId id="308" r:id="rId4"/>
    <p:sldId id="1682" r:id="rId5"/>
    <p:sldId id="1683" r:id="rId6"/>
    <p:sldId id="1684" r:id="rId7"/>
    <p:sldId id="1685" r:id="rId8"/>
    <p:sldId id="1687" r:id="rId9"/>
    <p:sldId id="1688" r:id="rId10"/>
    <p:sldId id="1689" r:id="rId11"/>
    <p:sldId id="350" r:id="rId12"/>
    <p:sldId id="16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5" autoAdjust="0"/>
    <p:restoredTop sz="81829" autoAdjust="0"/>
  </p:normalViewPr>
  <p:slideViewPr>
    <p:cSldViewPr snapToGrid="0" snapToObjects="1">
      <p:cViewPr varScale="1">
        <p:scale>
          <a:sx n="90" d="100"/>
          <a:sy n="90" d="100"/>
        </p:scale>
        <p:origin x="85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860F4-A8AB-5840-AB0A-DE58E7B2A007}"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D6707-3420-1047-AE32-4E054EFC66C6}" type="slidenum">
              <a:rPr lang="en-US" smtClean="0"/>
              <a:t>‹#›</a:t>
            </a:fld>
            <a:endParaRPr lang="en-US"/>
          </a:p>
        </p:txBody>
      </p:sp>
    </p:spTree>
    <p:extLst>
      <p:ext uri="{BB962C8B-B14F-4D97-AF65-F5344CB8AC3E}">
        <p14:creationId xmlns:p14="http://schemas.microsoft.com/office/powerpoint/2010/main" val="251322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What an event!  I’m still riding a high from Col. Dan Rooney.  The weather, location, food, drinks, music, people.  Speaking of people.  </a:t>
            </a:r>
          </a:p>
          <a:p>
            <a:endParaRPr lang="en-US" dirty="0"/>
          </a:p>
          <a:p>
            <a:r>
              <a:rPr lang="en-US" dirty="0"/>
              <a:t>My name is Tony Carroll and I work in our Marketing Services Division and I want to just tell a quick story...  It’s funny what a small world the Auto industry is, because when I was in retail in the late 90’s early 2000’s, I attended Sales Manager training at a company called “Service Group”.  So, to be here today working for </a:t>
            </a:r>
            <a:r>
              <a:rPr lang="en-US" dirty="0" err="1"/>
              <a:t>iA</a:t>
            </a:r>
            <a:r>
              <a:rPr lang="en-US" dirty="0"/>
              <a:t> and speaking to you in this room is pretty remarkable.</a:t>
            </a:r>
          </a:p>
          <a:p>
            <a:endParaRPr lang="en-US" dirty="0"/>
          </a:p>
          <a:p>
            <a:r>
              <a:rPr lang="en-US" dirty="0"/>
              <a:t>So a little about me, Prior to coming on board here at </a:t>
            </a:r>
            <a:r>
              <a:rPr lang="en-US" dirty="0" err="1"/>
              <a:t>iA</a:t>
            </a:r>
            <a:r>
              <a:rPr lang="en-US" dirty="0"/>
              <a:t> I spent 6 years at Google where I served as a founding member of Google’s Automotive Retail team and helped shape the way that Google supported the US dealership network.  One of those focus points involved the increase in Online Retail ORT transactions and how dealers will evolve their business to thrive in this new era.  One of those tactics is to leverage your own 1P data which is defined as someone who already has an existing business relationship with you, aka they are not a prospect.</a:t>
            </a:r>
          </a:p>
          <a:p>
            <a:endParaRPr lang="en-US" dirty="0"/>
          </a:p>
          <a:p>
            <a:r>
              <a:rPr lang="en-US" dirty="0"/>
              <a:t>So for the next 20 minutes or so I’m going to talk to you about how the landscape is changing and I’m happy to take some questions at the end.</a:t>
            </a:r>
          </a:p>
        </p:txBody>
      </p:sp>
      <p:sp>
        <p:nvSpPr>
          <p:cNvPr id="4" name="Slide Number Placeholder 3"/>
          <p:cNvSpPr>
            <a:spLocks noGrp="1"/>
          </p:cNvSpPr>
          <p:nvPr>
            <p:ph type="sldNum" sz="quarter" idx="5"/>
          </p:nvPr>
        </p:nvSpPr>
        <p:spPr/>
        <p:txBody>
          <a:bodyPr/>
          <a:lstStyle/>
          <a:p>
            <a:fld id="{59AD6707-3420-1047-AE32-4E054EFC66C6}" type="slidenum">
              <a:rPr lang="en-US" smtClean="0"/>
              <a:t>2</a:t>
            </a:fld>
            <a:endParaRPr lang="en-US"/>
          </a:p>
        </p:txBody>
      </p:sp>
    </p:spTree>
    <p:extLst>
      <p:ext uri="{BB962C8B-B14F-4D97-AF65-F5344CB8AC3E}">
        <p14:creationId xmlns:p14="http://schemas.microsoft.com/office/powerpoint/2010/main" val="371440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into my presentation today, I have a fun ice breaker for you.  If you could go back in time and invest in these stocks, what % return do you think you would make?</a:t>
            </a:r>
          </a:p>
          <a:p>
            <a:endParaRPr lang="en-US" dirty="0"/>
          </a:p>
          <a:p>
            <a:r>
              <a:rPr lang="en-US" dirty="0"/>
              <a:t>But here’s what may surprise you.  Domino’s pizza, which is essentially an OEM franchise model and has remained relatively unchanged in decades, decided to go all in on embracing modern day consumer behavior.  Did you know that 75% of their revenue comes from mobile devices?  They constantly stay in touch with their customers… from the moment you click on their app, choose toppings, and pay, they are interacting with you, even sending text messages providing updates on driver location.</a:t>
            </a:r>
          </a:p>
          <a:p>
            <a:endParaRPr lang="en-US" dirty="0"/>
          </a:p>
          <a:p>
            <a:r>
              <a:rPr lang="en-US" dirty="0"/>
              <a:t>And why would they do that?  Consumer behavior has changed….</a:t>
            </a:r>
          </a:p>
        </p:txBody>
      </p:sp>
      <p:sp>
        <p:nvSpPr>
          <p:cNvPr id="4" name="Slide Number Placeholder 3"/>
          <p:cNvSpPr>
            <a:spLocks noGrp="1"/>
          </p:cNvSpPr>
          <p:nvPr>
            <p:ph type="sldNum" sz="quarter" idx="5"/>
          </p:nvPr>
        </p:nvSpPr>
        <p:spPr/>
        <p:txBody>
          <a:bodyPr/>
          <a:lstStyle/>
          <a:p>
            <a:fld id="{59AD6707-3420-1047-AE32-4E054EFC66C6}" type="slidenum">
              <a:rPr lang="en-US" smtClean="0"/>
              <a:t>3</a:t>
            </a:fld>
            <a:endParaRPr lang="en-US"/>
          </a:p>
        </p:txBody>
      </p:sp>
    </p:spTree>
    <p:extLst>
      <p:ext uri="{BB962C8B-B14F-4D97-AF65-F5344CB8AC3E}">
        <p14:creationId xmlns:p14="http://schemas.microsoft.com/office/powerpoint/2010/main" val="292965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dirty="0"/>
              <a:t>Brand agnostic, tech savvy millennials trending to be the largest buying group in 2021 and beyond.</a:t>
            </a:r>
          </a:p>
          <a:p>
            <a:pPr marL="285750" indent="-285750">
              <a:lnSpc>
                <a:spcPct val="150000"/>
              </a:lnSpc>
              <a:buFont typeface="Arial" panose="020B0604020202020204" pitchFamily="34" charset="0"/>
              <a:buChar char="•"/>
            </a:pPr>
            <a:r>
              <a:rPr lang="en-US" sz="1200" dirty="0"/>
              <a:t>Consider 2x more brands than A55+</a:t>
            </a:r>
          </a:p>
          <a:p>
            <a:pPr marL="285750" indent="-285750">
              <a:lnSpc>
                <a:spcPct val="150000"/>
              </a:lnSpc>
              <a:buFont typeface="Arial" panose="020B0604020202020204" pitchFamily="34" charset="0"/>
              <a:buChar char="•"/>
            </a:pPr>
            <a:r>
              <a:rPr lang="en-US" sz="1200" dirty="0"/>
              <a:t>10x more likely to switch brands than A44+</a:t>
            </a:r>
          </a:p>
          <a:p>
            <a:pPr marL="285750" indent="-285750">
              <a:lnSpc>
                <a:spcPct val="150000"/>
              </a:lnSpc>
              <a:buFont typeface="Arial" panose="020B0604020202020204" pitchFamily="34" charset="0"/>
              <a:buChar char="•"/>
            </a:pPr>
            <a:r>
              <a:rPr lang="en-US" sz="1200" dirty="0"/>
              <a:t>41% more likely to be a cord cutter and stream on YouTube to a TV screen.</a:t>
            </a:r>
          </a:p>
          <a:p>
            <a:pPr marL="0" indent="0">
              <a:lnSpc>
                <a:spcPct val="150000"/>
              </a:lnSpc>
              <a:buFont typeface="Arial" panose="020B0604020202020204" pitchFamily="34" charset="0"/>
              <a:buNone/>
            </a:pPr>
            <a:endParaRPr lang="en-US" sz="1200" dirty="0"/>
          </a:p>
          <a:p>
            <a:pPr marL="0" indent="0">
              <a:lnSpc>
                <a:spcPct val="150000"/>
              </a:lnSpc>
              <a:buFont typeface="Arial" panose="020B0604020202020204" pitchFamily="34" charset="0"/>
              <a:buNone/>
            </a:pPr>
            <a:r>
              <a:rPr lang="en-US" sz="1200" dirty="0"/>
              <a:t>With these changes in consumer will come changes in behavior….</a:t>
            </a:r>
          </a:p>
          <a:p>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4</a:t>
            </a:fld>
            <a:endParaRPr lang="en-US"/>
          </a:p>
        </p:txBody>
      </p:sp>
    </p:spTree>
    <p:extLst>
      <p:ext uri="{BB962C8B-B14F-4D97-AF65-F5344CB8AC3E}">
        <p14:creationId xmlns:p14="http://schemas.microsoft.com/office/powerpoint/2010/main" val="387478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said, our industry is approaching a tipping point…. Automotive went from 1% in 2017 to 10% in 2020.  We care about this because it presents a change in dynamic in the way in which we sell cars and F&amp;I products.  </a:t>
            </a:r>
          </a:p>
          <a:p>
            <a:endParaRPr lang="en-US" dirty="0"/>
          </a:p>
          <a:p>
            <a:r>
              <a:rPr lang="en-US" dirty="0"/>
              <a:t>And we aren’t alone… another industry faced this tipping point.  Raise your hand if you bought a new mattress in the last couple of years.  What did you buy?  The mattress industry is an $81B business that used to be 100% in showroom purchase.  Not long ago, there were 2-3 main players in the space.  Today, there are 175 online mattress brands that sell mattresses AND protection packages online.</a:t>
            </a:r>
          </a:p>
          <a:p>
            <a:r>
              <a:rPr lang="en-US" dirty="0"/>
              <a:t>-69% of recent mattress purchasers said they never visited a brick-and-mortar store</a:t>
            </a:r>
          </a:p>
          <a:p>
            <a:endParaRPr lang="en-US" dirty="0"/>
          </a:p>
          <a:p>
            <a:r>
              <a:rPr lang="en-US" dirty="0"/>
              <a:t>Just like other industries who have embraced this evolution, we too will find a way to maximize F&amp;I revenue in an atmosphere where the customer may not be sitting directly in front of us.  And we will do this by making it easy for them to do business with us on their terms.</a:t>
            </a:r>
          </a:p>
          <a:p>
            <a:endParaRPr lang="en-US" dirty="0"/>
          </a:p>
          <a:p>
            <a:r>
              <a:rPr lang="en-US" dirty="0"/>
              <a:t>Slide transition-  this Tipping point has ignited a jump of activity from Big Tech and legislators regarding how we will market to these prospective buyers.</a:t>
            </a:r>
          </a:p>
          <a:p>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5</a:t>
            </a:fld>
            <a:endParaRPr lang="en-US"/>
          </a:p>
        </p:txBody>
      </p:sp>
    </p:spTree>
    <p:extLst>
      <p:ext uri="{BB962C8B-B14F-4D97-AF65-F5344CB8AC3E}">
        <p14:creationId xmlns:p14="http://schemas.microsoft.com/office/powerpoint/2010/main" val="325537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all Marketers, whether we want to be or not.  And while you don’t have to become a marketing privacy expert in the next few minutes, I would ask that you listen to the following with an open mind:</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2016, The EU enacted the General Data Protection Regulation (GDRP), a move they deemed an </a:t>
            </a:r>
            <a:r>
              <a:rPr lang="en-US" sz="1200" i="1" kern="1200" dirty="0">
                <a:solidFill>
                  <a:schemeClr val="tx1"/>
                </a:solidFill>
                <a:effectLst/>
                <a:latin typeface="+mn-lt"/>
                <a:ea typeface="+mn-ea"/>
                <a:cs typeface="+mn-cs"/>
              </a:rPr>
              <a:t>“essential step to strengthen individuals’ fundamental rights in the digital age”.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Shortly after that, in 2018, California enacted the California Consumer Privacy Act (CCPA), cementing the right for consumers to know how their data is collected, used, and have the ability to delete or opt out.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states followed, and we today have an ever-evolving conversation around the way businesses can market to prospects in a compliant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all this legislation created a firestorm of activity from Big Tech, who doubled down on their investments in AI, Machine Learning, and privacy-first automation solutions to “model” data and allow dealerships to market to consumers in a compliant, sustainable manner.  </a:t>
            </a:r>
            <a:r>
              <a:rPr lang="en-US" sz="1200" b="1" kern="1200" dirty="0">
                <a:solidFill>
                  <a:schemeClr val="tx1"/>
                </a:solidFill>
                <a:effectLst/>
                <a:latin typeface="+mn-lt"/>
                <a:ea typeface="+mn-ea"/>
                <a:cs typeface="+mn-cs"/>
              </a:rPr>
              <a:t>While this conversation is important, it begs the question: What about the customers already doing business with us?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6</a:t>
            </a:fld>
            <a:endParaRPr lang="en-US"/>
          </a:p>
        </p:txBody>
      </p:sp>
    </p:spTree>
    <p:extLst>
      <p:ext uri="{BB962C8B-B14F-4D97-AF65-F5344CB8AC3E}">
        <p14:creationId xmlns:p14="http://schemas.microsoft.com/office/powerpoint/2010/main" val="334922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how this impacts us directly, let’s first define 1P data.  1P data means that you already have an existing business relationship with this person, they are not a “prospect”.</a:t>
            </a:r>
          </a:p>
          <a:p>
            <a:endParaRPr lang="en-US" dirty="0"/>
          </a:p>
          <a:p>
            <a:r>
              <a:rPr lang="en-US" dirty="0"/>
              <a:t>Marketing strategies will evolve.  Please consider the impact here as we have gone from 1% ORT to 10% in less than 2 years.  As the pendulum swings more toward ORT, your approach, whether you are an agent, F&amp;I manager, or a Marketing  will evolve and marketing will play a big role in your success.  Dealers will continue to face strict laws regarding how they market to prospective shoppers.  For example, Google recently worked with the US Dept of HUD to implement restrictions on businesses that deal w/ employment, housing, or credit (i.e. auto), from targeting shoppers based on gender, age, parental status, marital status, or zip code.  This is a significant change from tactics previously used by marketers for decades.  Instead, dealers will leverage technology in a privacy safe way to market to prospects w/out these specific identifiers.  </a:t>
            </a:r>
          </a:p>
          <a:p>
            <a:endParaRPr lang="en-US" dirty="0"/>
          </a:p>
          <a:p>
            <a:r>
              <a:rPr lang="en-US" dirty="0"/>
              <a:t>The risks here for non-compliance can’t be understated.  If you are working with a partner that promotes “workarounds” or “fingerprinting” you may end up breaking the law. </a:t>
            </a:r>
          </a:p>
          <a:p>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7</a:t>
            </a:fld>
            <a:endParaRPr lang="en-US"/>
          </a:p>
        </p:txBody>
      </p:sp>
    </p:spTree>
    <p:extLst>
      <p:ext uri="{BB962C8B-B14F-4D97-AF65-F5344CB8AC3E}">
        <p14:creationId xmlns:p14="http://schemas.microsoft.com/office/powerpoint/2010/main" val="72161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unprecedented inventory levels, we must look elsewhere to generate growth.  The Service drive is an excellent starting place.  Per IHS, the # of vehicles on the road today (284M) and the average age of a vehicle on the road today is 12.1 years, which is an all-time record.  This means that your customers are at risk of coming out of pocket for major repairs.  </a:t>
            </a:r>
            <a:r>
              <a:rPr lang="en-US" dirty="0"/>
              <a:t>33% of adults surveyed cannot afford a $500-$600 vehicle repair bill / 60% would have difficulty covering a $1,000 repair 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reach out to these customers and help them get into a VSC, which will improve your Sales &amp; Service retention, protect your customer, and drive incremental revenue in F&amp;I and Service.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Dealers often pay thousands of dollars to “data providers” for their magic lists or targeting capabilities, yet often miss the most important, most profitable customers, the ones sitting right under our nose (in other words, there 1P data).  Because they are considered “1P data”, they are not truly the focal point of the previously discussed privacy legislation.  Net/net, you own this customer relationship, you are free to market directly to them, and should prioritize them over all others.</a:t>
            </a:r>
          </a:p>
          <a:p>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8</a:t>
            </a:fld>
            <a:endParaRPr lang="en-US"/>
          </a:p>
        </p:txBody>
      </p:sp>
    </p:spTree>
    <p:extLst>
      <p:ext uri="{BB962C8B-B14F-4D97-AF65-F5344CB8AC3E}">
        <p14:creationId xmlns:p14="http://schemas.microsoft.com/office/powerpoint/2010/main" val="299661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questions we can ask ourselves.  </a:t>
            </a:r>
          </a:p>
          <a:p>
            <a:endParaRPr lang="en-US" dirty="0"/>
          </a:p>
          <a:p>
            <a:r>
              <a:rPr lang="en-US" dirty="0"/>
              <a:t>How often are we talking to our customers?  Are we doing so in a meaningful, personal way?</a:t>
            </a:r>
          </a:p>
          <a:p>
            <a:r>
              <a:rPr lang="en-US" dirty="0"/>
              <a:t>Who are my partners?  Are we at risk?  </a:t>
            </a:r>
          </a:p>
          <a:p>
            <a:r>
              <a:rPr lang="en-US" dirty="0"/>
              <a:t>And what tech are we using?</a:t>
            </a:r>
          </a:p>
          <a:p>
            <a:endParaRPr lang="en-US" dirty="0"/>
          </a:p>
          <a:p>
            <a:r>
              <a:rPr lang="en-US" dirty="0"/>
              <a:t>CLOSING STORY ABOUT TRAVELING ACROSS COUNTRY W/ NO WALLET</a:t>
            </a:r>
            <a:br>
              <a:rPr lang="en-US" dirty="0"/>
            </a:br>
            <a:endParaRPr lang="en-US" dirty="0"/>
          </a:p>
          <a:p>
            <a:r>
              <a:rPr lang="en-US" dirty="0"/>
              <a:t>MY NAME IS TONY CARROLL AND I’M PROUD TO WORK AT </a:t>
            </a:r>
            <a:r>
              <a:rPr lang="en-US" dirty="0" err="1"/>
              <a:t>iA</a:t>
            </a:r>
            <a:r>
              <a:rPr lang="en-US" dirty="0"/>
              <a:t> AMERICAN WARRANTY GROUP where we are investing in the future, focusing on innovation, and being your long term partner in this journey.  Thank you.</a:t>
            </a:r>
          </a:p>
        </p:txBody>
      </p:sp>
      <p:sp>
        <p:nvSpPr>
          <p:cNvPr id="4" name="Slide Number Placeholder 3"/>
          <p:cNvSpPr>
            <a:spLocks noGrp="1"/>
          </p:cNvSpPr>
          <p:nvPr>
            <p:ph type="sldNum" sz="quarter" idx="5"/>
          </p:nvPr>
        </p:nvSpPr>
        <p:spPr/>
        <p:txBody>
          <a:bodyPr/>
          <a:lstStyle/>
          <a:p>
            <a:fld id="{59AD6707-3420-1047-AE32-4E054EFC66C6}" type="slidenum">
              <a:rPr lang="en-US" smtClean="0"/>
              <a:t>9</a:t>
            </a:fld>
            <a:endParaRPr lang="en-US"/>
          </a:p>
        </p:txBody>
      </p:sp>
    </p:spTree>
    <p:extLst>
      <p:ext uri="{BB962C8B-B14F-4D97-AF65-F5344CB8AC3E}">
        <p14:creationId xmlns:p14="http://schemas.microsoft.com/office/powerpoint/2010/main" val="423139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D6707-3420-1047-AE32-4E054EFC66C6}" type="slidenum">
              <a:rPr lang="en-US" smtClean="0"/>
              <a:t>10</a:t>
            </a:fld>
            <a:endParaRPr lang="en-US"/>
          </a:p>
        </p:txBody>
      </p:sp>
    </p:spTree>
    <p:extLst>
      <p:ext uri="{BB962C8B-B14F-4D97-AF65-F5344CB8AC3E}">
        <p14:creationId xmlns:p14="http://schemas.microsoft.com/office/powerpoint/2010/main" val="200199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5345-1A4F-4E4C-83EB-0605BBD11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03106-D167-A54C-A546-588F4335D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07662C-268F-D645-BB27-ACF41661DA8D}"/>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C18FB299-2D58-DA46-8D7C-3805448DD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F3890-28EE-7343-947F-E73DBA0BF05B}"/>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315060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EFC3-85F1-804D-B894-AF69DC54E3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483F8-504D-A441-9F5A-3778105A2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C81BC-EC63-5644-B77F-8BBE620D5D8C}"/>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D639C006-E929-CC41-996B-5866F661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9FE8C-ADB0-C34D-B854-526E0F263745}"/>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279620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6C26D-3498-E541-AC18-2B0CF137F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EEA09-370C-4E4C-BF08-2FE72B61C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0515F-D25B-4C4B-ACF0-149AAEE66508}"/>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6BEAC610-D224-1A41-83A2-1635134E4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AAEBC-BC66-734B-81C1-645DA4998672}"/>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165665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_P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219200" y="1498600"/>
            <a:ext cx="7518400" cy="2057400"/>
          </a:xfrm>
          <a:prstGeom prst="rect">
            <a:avLst/>
          </a:prstGeom>
        </p:spPr>
        <p:txBody>
          <a:bodyPr lIns="0" anchor="t"/>
          <a:lstStyle>
            <a:lvl1pPr>
              <a:lnSpc>
                <a:spcPts val="5333"/>
              </a:lnSpc>
              <a:defRPr lang="fr-FR" sz="5333" b="1" kern="1200" baseline="0" smtClean="0">
                <a:solidFill>
                  <a:schemeClr val="bg1"/>
                </a:solidFill>
                <a:latin typeface="Calibri" pitchFamily="34" charset="0"/>
                <a:ea typeface="+mj-ea"/>
                <a:cs typeface="Arial" pitchFamily="34" charset="0"/>
              </a:defRPr>
            </a:lvl1pPr>
          </a:lstStyle>
          <a:p>
            <a:r>
              <a:rPr lang="fr-CA" dirty="0" err="1"/>
              <a:t>Title</a:t>
            </a:r>
            <a:r>
              <a:rPr lang="fr-CA" dirty="0"/>
              <a:t> of the</a:t>
            </a:r>
            <a:br>
              <a:rPr lang="fr-CA" dirty="0"/>
            </a:br>
            <a:r>
              <a:rPr lang="fr-CA" dirty="0" err="1"/>
              <a:t>presentation</a:t>
            </a:r>
            <a:endParaRPr lang="fr-CA" dirty="0"/>
          </a:p>
        </p:txBody>
      </p:sp>
      <p:sp>
        <p:nvSpPr>
          <p:cNvPr id="3" name="Sous-titre 2"/>
          <p:cNvSpPr>
            <a:spLocks noGrp="1"/>
          </p:cNvSpPr>
          <p:nvPr>
            <p:ph type="subTitle" idx="1" hasCustomPrompt="1"/>
          </p:nvPr>
        </p:nvSpPr>
        <p:spPr>
          <a:xfrm>
            <a:off x="1219200" y="3632200"/>
            <a:ext cx="7518400" cy="1422400"/>
          </a:xfrm>
          <a:prstGeom prst="rect">
            <a:avLst/>
          </a:prstGeom>
        </p:spPr>
        <p:txBody>
          <a:bodyPr lIns="0"/>
          <a:lstStyle>
            <a:lvl1pPr marL="0" marR="0" indent="0" algn="l" defTabSz="914377" rtl="0" eaLnBrk="1" fontAlgn="auto" latinLnBrk="0" hangingPunct="1">
              <a:lnSpc>
                <a:spcPts val="2133"/>
              </a:lnSpc>
              <a:spcBef>
                <a:spcPts val="0"/>
              </a:spcBef>
              <a:spcAft>
                <a:spcPts val="900"/>
              </a:spcAft>
              <a:buClr>
                <a:srgbClr val="000080"/>
              </a:buClr>
              <a:buSzPct val="80000"/>
              <a:buFont typeface="Arial" pitchFamily="34" charset="0"/>
              <a:buNone/>
              <a:tabLst/>
              <a:defRPr sz="2400" b="1">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marL="0" marR="0" lvl="0" indent="0" algn="l" defTabSz="914377" rtl="0" eaLnBrk="1" fontAlgn="auto" latinLnBrk="0" hangingPunct="1">
              <a:lnSpc>
                <a:spcPts val="2133"/>
              </a:lnSpc>
              <a:spcBef>
                <a:spcPts val="0"/>
              </a:spcBef>
              <a:spcAft>
                <a:spcPts val="900"/>
              </a:spcAft>
              <a:buClr>
                <a:srgbClr val="000080"/>
              </a:buClr>
              <a:buSzPct val="80000"/>
              <a:buFont typeface="Arial" pitchFamily="34" charset="0"/>
              <a:buNone/>
              <a:tabLst/>
              <a:defRPr/>
            </a:pPr>
            <a:r>
              <a:rPr lang="fr-CA" noProof="0" dirty="0"/>
              <a:t>Click to </a:t>
            </a:r>
            <a:r>
              <a:rPr lang="fr-CA" noProof="0" dirty="0" err="1"/>
              <a:t>edit</a:t>
            </a:r>
            <a:r>
              <a:rPr lang="fr-CA" noProof="0" dirty="0"/>
              <a:t> Master </a:t>
            </a:r>
            <a:r>
              <a:rPr lang="fr-CA" noProof="0" dirty="0" err="1"/>
              <a:t>text</a:t>
            </a:r>
            <a:r>
              <a:rPr lang="fr-CA" noProof="0" dirty="0"/>
              <a:t> styles</a:t>
            </a:r>
          </a:p>
          <a:p>
            <a:endParaRPr lang="fr-CA" noProof="0" dirty="0"/>
          </a:p>
        </p:txBody>
      </p:sp>
      <p:pic>
        <p:nvPicPr>
          <p:cNvPr id="5" name="Picture 4" descr="A person sitting at a table&#10;&#10;Description automatically generated with medium confidence">
            <a:extLst>
              <a:ext uri="{FF2B5EF4-FFF2-40B4-BE49-F238E27FC236}">
                <a16:creationId xmlns:a16="http://schemas.microsoft.com/office/drawing/2014/main" id="{5FAD095D-973D-49E7-9E79-7C93214674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6" name="Titre 3">
            <a:extLst>
              <a:ext uri="{FF2B5EF4-FFF2-40B4-BE49-F238E27FC236}">
                <a16:creationId xmlns:a16="http://schemas.microsoft.com/office/drawing/2014/main" id="{D6B49D01-B327-43D8-A6F5-2A052F11344F}"/>
              </a:ext>
            </a:extLst>
          </p:cNvPr>
          <p:cNvSpPr txBox="1">
            <a:spLocks/>
          </p:cNvSpPr>
          <p:nvPr userDrawn="1"/>
        </p:nvSpPr>
        <p:spPr>
          <a:xfrm>
            <a:off x="1422400" y="1701800"/>
            <a:ext cx="7518400" cy="2057400"/>
          </a:xfrm>
          <a:prstGeom prst="rect">
            <a:avLst/>
          </a:prstGeom>
        </p:spPr>
        <p:txBody>
          <a:bodyPr lIns="0" anchor="t"/>
          <a:lstStyle>
            <a:lvl1pPr algn="l" defTabSz="685800" rtl="0" eaLnBrk="1" latinLnBrk="0" hangingPunct="1">
              <a:lnSpc>
                <a:spcPts val="4000"/>
              </a:lnSpc>
              <a:spcBef>
                <a:spcPct val="0"/>
              </a:spcBef>
              <a:buNone/>
              <a:defRPr lang="fr-FR" sz="4000" b="1" kern="1200" baseline="0" smtClean="0">
                <a:solidFill>
                  <a:schemeClr val="bg1"/>
                </a:solidFill>
                <a:latin typeface="Calibri" pitchFamily="34" charset="0"/>
                <a:ea typeface="+mj-ea"/>
                <a:cs typeface="Arial" pitchFamily="34" charset="0"/>
              </a:defRPr>
            </a:lvl1pPr>
          </a:lstStyle>
          <a:p>
            <a:r>
              <a:rPr lang="fr-CA" sz="5333"/>
              <a:t>Title of the</a:t>
            </a:r>
            <a:br>
              <a:rPr lang="fr-CA" sz="5333"/>
            </a:br>
            <a:r>
              <a:rPr lang="fr-CA" sz="5333"/>
              <a:t>presentation</a:t>
            </a:r>
            <a:endParaRPr lang="fr-CA" sz="5333" dirty="0"/>
          </a:p>
        </p:txBody>
      </p:sp>
      <p:sp>
        <p:nvSpPr>
          <p:cNvPr id="7" name="Sous-titre 2">
            <a:extLst>
              <a:ext uri="{FF2B5EF4-FFF2-40B4-BE49-F238E27FC236}">
                <a16:creationId xmlns:a16="http://schemas.microsoft.com/office/drawing/2014/main" id="{F25CCE02-52DC-4F1A-A6E1-8ABB19F43216}"/>
              </a:ext>
            </a:extLst>
          </p:cNvPr>
          <p:cNvSpPr txBox="1">
            <a:spLocks/>
          </p:cNvSpPr>
          <p:nvPr userDrawn="1"/>
        </p:nvSpPr>
        <p:spPr>
          <a:xfrm>
            <a:off x="1422400" y="3835400"/>
            <a:ext cx="7518400" cy="1422400"/>
          </a:xfrm>
          <a:prstGeom prst="rect">
            <a:avLst/>
          </a:prstGeom>
        </p:spPr>
        <p:txBody>
          <a:bodyPr lIns="0"/>
          <a:lstStyle>
            <a:lvl1pPr marL="0" marR="0" indent="0" algn="l" defTabSz="685800" rtl="0" eaLnBrk="1" fontAlgn="auto" latinLnBrk="0" hangingPunct="1">
              <a:lnSpc>
                <a:spcPts val="1600"/>
              </a:lnSpc>
              <a:spcBef>
                <a:spcPts val="0"/>
              </a:spcBef>
              <a:spcAft>
                <a:spcPts val="675"/>
              </a:spcAft>
              <a:buClr>
                <a:srgbClr val="000080"/>
              </a:buClr>
              <a:buSzPct val="80000"/>
              <a:buFont typeface="Arial" pitchFamily="34" charset="0"/>
              <a:buNone/>
              <a:tabLst/>
              <a:defRPr sz="1800" b="1" kern="1200">
                <a:solidFill>
                  <a:schemeClr val="bg1"/>
                </a:solidFill>
                <a:latin typeface="+mj-lt"/>
                <a:ea typeface="+mn-ea"/>
                <a:cs typeface="Arial" pitchFamily="34" charset="0"/>
              </a:defRPr>
            </a:lvl1pPr>
            <a:lvl2pPr marL="342900" indent="0" algn="ctr" defTabSz="685800" rtl="0" eaLnBrk="1" latinLnBrk="0" hangingPunct="1">
              <a:spcBef>
                <a:spcPts val="0"/>
              </a:spcBef>
              <a:spcAft>
                <a:spcPts val="675"/>
              </a:spcAft>
              <a:buClr>
                <a:srgbClr val="5C81B3"/>
              </a:buClr>
              <a:buSzPct val="80000"/>
              <a:buFont typeface="Arial" pitchFamily="34" charset="0"/>
              <a:buNone/>
              <a:defRPr sz="1350" kern="1200">
                <a:solidFill>
                  <a:schemeClr val="tx1">
                    <a:tint val="75000"/>
                  </a:schemeClr>
                </a:solidFill>
                <a:latin typeface="Arial" pitchFamily="34" charset="0"/>
                <a:ea typeface="+mn-ea"/>
                <a:cs typeface="Arial" pitchFamily="34" charset="0"/>
              </a:defRPr>
            </a:lvl2pPr>
            <a:lvl3pPr marL="685800" indent="0" algn="ctr" defTabSz="685800" rtl="0" eaLnBrk="1" latinLnBrk="0" hangingPunct="1">
              <a:spcBef>
                <a:spcPts val="0"/>
              </a:spcBef>
              <a:spcAft>
                <a:spcPts val="675"/>
              </a:spcAft>
              <a:buClr>
                <a:srgbClr val="8DB3D5"/>
              </a:buClr>
              <a:buSzPct val="80000"/>
              <a:buFont typeface="Arial" pitchFamily="34" charset="0"/>
              <a:buNone/>
              <a:defRPr sz="1350" kern="1200">
                <a:solidFill>
                  <a:schemeClr val="tx1">
                    <a:tint val="75000"/>
                  </a:schemeClr>
                </a:solidFill>
                <a:latin typeface="Arial" pitchFamily="34" charset="0"/>
                <a:ea typeface="+mn-ea"/>
                <a:cs typeface="Arial" pitchFamily="34" charset="0"/>
              </a:defRPr>
            </a:lvl3pPr>
            <a:lvl4pPr marL="1028700" indent="0" algn="ctr" defTabSz="685800" rtl="0" eaLnBrk="1" latinLnBrk="0" hangingPunct="1">
              <a:spcBef>
                <a:spcPts val="0"/>
              </a:spcBef>
              <a:spcAft>
                <a:spcPts val="675"/>
              </a:spcAft>
              <a:buClr>
                <a:srgbClr val="8DB3D5"/>
              </a:buClr>
              <a:buSzPct val="80000"/>
              <a:buFont typeface="Arial" pitchFamily="34" charset="0"/>
              <a:buNone/>
              <a:defRPr sz="1350" kern="1200">
                <a:solidFill>
                  <a:schemeClr val="tx1">
                    <a:tint val="75000"/>
                  </a:schemeClr>
                </a:solidFill>
                <a:latin typeface="Arial" pitchFamily="34" charset="0"/>
                <a:ea typeface="+mn-ea"/>
                <a:cs typeface="Arial" pitchFamily="34" charset="0"/>
              </a:defRPr>
            </a:lvl4pPr>
            <a:lvl5pPr marL="1371600" indent="0" algn="ctr" defTabSz="685800" rtl="0" eaLnBrk="1" latinLnBrk="0" hangingPunct="1">
              <a:spcBef>
                <a:spcPct val="20000"/>
              </a:spcBef>
              <a:buFont typeface="Arial" pitchFamily="34" charset="0"/>
              <a:buNone/>
              <a:defRPr sz="135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defRPr/>
            </a:pPr>
            <a:r>
              <a:rPr lang="fr-CA" sz="2400"/>
              <a:t>Click to edit Master text styles</a:t>
            </a:r>
          </a:p>
          <a:p>
            <a:endParaRPr lang="fr-CA" sz="2400" dirty="0"/>
          </a:p>
        </p:txBody>
      </p:sp>
      <p:pic>
        <p:nvPicPr>
          <p:cNvPr id="9" name="Picture 8" descr="A person singing into a microphone&#10;&#10;Description automatically generated">
            <a:extLst>
              <a:ext uri="{FF2B5EF4-FFF2-40B4-BE49-F238E27FC236}">
                <a16:creationId xmlns:a16="http://schemas.microsoft.com/office/drawing/2014/main" id="{CB969E57-A3F0-4C10-99C1-862261E5E8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8" name="Picture 7" descr="A person in a white shirt&#10;&#10;Description automatically generated with medium confidence">
            <a:extLst>
              <a:ext uri="{FF2B5EF4-FFF2-40B4-BE49-F238E27FC236}">
                <a16:creationId xmlns:a16="http://schemas.microsoft.com/office/drawing/2014/main" id="{EE51A963-17B8-43A8-9531-0983C3EA2B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9983734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eak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253" y="1939377"/>
            <a:ext cx="3855494" cy="2979245"/>
          </a:xfrm>
          <a:prstGeom prst="rect">
            <a:avLst/>
          </a:prstGeom>
        </p:spPr>
      </p:pic>
    </p:spTree>
    <p:extLst>
      <p:ext uri="{BB962C8B-B14F-4D97-AF65-F5344CB8AC3E}">
        <p14:creationId xmlns:p14="http://schemas.microsoft.com/office/powerpoint/2010/main" val="1944224443"/>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Logo, icon&#10;&#10;Description automatically generated">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54" y="1939377"/>
            <a:ext cx="3855494" cy="2979246"/>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426059249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21346961"/>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24018092"/>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B1D83-AB57-49BB-B430-6DF99A943D79}"/>
              </a:ext>
            </a:extLst>
          </p:cNvPr>
          <p:cNvSpPr/>
          <p:nvPr userDrawn="1"/>
        </p:nvSpPr>
        <p:spPr>
          <a:xfrm>
            <a:off x="0" y="0"/>
            <a:ext cx="426261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3561" y="1939378"/>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28648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41285551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193997109"/>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122704080"/>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3E21-2036-AD41-BAE8-2C977E2B3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E302F-3DB2-E540-ADBE-48C5ED185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68E4E-5285-E944-8C08-D003C74D55CD}"/>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88DEFA43-6EBB-F945-9FFD-3F5A53E11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C1BA3-5516-A742-984E-622806186B77}"/>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281364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70244"/>
      </p:ext>
    </p:extLst>
  </p:cSld>
  <p:clrMapOvr>
    <a:masterClrMapping/>
  </p:clrMapOvr>
  <p:transition spd="slow">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103117"/>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id Color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9864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BREAK SLIDE</a:t>
            </a:r>
          </a:p>
        </p:txBody>
      </p:sp>
    </p:spTree>
    <p:extLst>
      <p:ext uri="{BB962C8B-B14F-4D97-AF65-F5344CB8AC3E}">
        <p14:creationId xmlns:p14="http://schemas.microsoft.com/office/powerpoint/2010/main" val="253328862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253" y="1939377"/>
            <a:ext cx="3855494" cy="2979245"/>
          </a:xfrm>
          <a:prstGeom prst="rect">
            <a:avLst/>
          </a:prstGeom>
        </p:spPr>
      </p:pic>
    </p:spTree>
    <p:extLst>
      <p:ext uri="{BB962C8B-B14F-4D97-AF65-F5344CB8AC3E}">
        <p14:creationId xmlns:p14="http://schemas.microsoft.com/office/powerpoint/2010/main" val="1685066435"/>
      </p:ext>
    </p:extLst>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THANK YOU</a:t>
            </a:r>
          </a:p>
        </p:txBody>
      </p:sp>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542222962"/>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673996949"/>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BF4A-6B09-4C90-8419-567A6FE44A6A}"/>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accent4"/>
                </a:solidFill>
              </a:defRPr>
            </a:lvl1pPr>
          </a:lstStyle>
          <a:p>
            <a:r>
              <a:rPr lang="en-US" dirty="0"/>
              <a:t>Click to edit Master title style</a:t>
            </a:r>
          </a:p>
        </p:txBody>
      </p:sp>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8113" y="423899"/>
            <a:ext cx="1975774" cy="1174607"/>
          </a:xfrm>
          <a:prstGeom prst="rect">
            <a:avLst/>
          </a:prstGeom>
        </p:spPr>
      </p:pic>
    </p:spTree>
    <p:extLst>
      <p:ext uri="{BB962C8B-B14F-4D97-AF65-F5344CB8AC3E}">
        <p14:creationId xmlns:p14="http://schemas.microsoft.com/office/powerpoint/2010/main" val="1587596096"/>
      </p:ext>
    </p:extLst>
  </p:cSld>
  <p:clrMapOvr>
    <a:masterClrMapping/>
  </p:clrMapOvr>
  <p:transition spd="slow">
    <p:push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Logo Layout">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6225" y="5889793"/>
            <a:ext cx="859550" cy="511007"/>
          </a:xfrm>
          <a:prstGeom prst="rect">
            <a:avLst/>
          </a:prstGeom>
        </p:spPr>
      </p:pic>
    </p:spTree>
    <p:extLst>
      <p:ext uri="{BB962C8B-B14F-4D97-AF65-F5344CB8AC3E}">
        <p14:creationId xmlns:p14="http://schemas.microsoft.com/office/powerpoint/2010/main" val="2667465403"/>
      </p:ext>
    </p:extLst>
  </p:cSld>
  <p:clrMapOvr>
    <a:masterClrMapping/>
  </p:clrMapOvr>
  <p:transition spd="slow">
    <p:push dir="r"/>
  </p:transition>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lid Color Layout -logo">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3E6E-A0B4-411C-BBB8-54CD86FC3190}"/>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bg2"/>
                </a:solidFill>
              </a:defRPr>
            </a:lvl1pPr>
          </a:lstStyle>
          <a:p>
            <a:r>
              <a:rPr lang="en-US" dirty="0"/>
              <a:t>Click to edit Master title style</a:t>
            </a:r>
          </a:p>
        </p:txBody>
      </p:sp>
      <p:pic>
        <p:nvPicPr>
          <p:cNvPr id="3" name="Picture 2">
            <a:extLst>
              <a:ext uri="{FF2B5EF4-FFF2-40B4-BE49-F238E27FC236}">
                <a16:creationId xmlns:a16="http://schemas.microsoft.com/office/drawing/2014/main" id="{C0BB36C9-162D-4B93-9009-5EB34A5A6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8113" y="424543"/>
            <a:ext cx="1975774" cy="1173318"/>
          </a:xfrm>
          <a:prstGeom prst="rect">
            <a:avLst/>
          </a:prstGeom>
        </p:spPr>
      </p:pic>
    </p:spTree>
    <p:extLst>
      <p:ext uri="{BB962C8B-B14F-4D97-AF65-F5344CB8AC3E}">
        <p14:creationId xmlns:p14="http://schemas.microsoft.com/office/powerpoint/2010/main" val="168138200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CECA-0A56-BD4A-AFD3-00496C35E9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C757E-5EEB-F54F-B98B-8634E8520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45FA78-3618-824C-BDE8-EACCC50D9F8A}"/>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0A13F3E5-12AD-8E40-A6A8-2F5A31454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9F86C-B0F3-8B46-91B9-DCC2FEC0AE50}"/>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54927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olid Color Layout -log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DCA06-E1B2-465E-A5FB-90F6EE6529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157086041"/>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sp>
        <p:nvSpPr>
          <p:cNvPr id="7" name="Title 1">
            <a:extLst>
              <a:ext uri="{FF2B5EF4-FFF2-40B4-BE49-F238E27FC236}">
                <a16:creationId xmlns:a16="http://schemas.microsoft.com/office/drawing/2014/main" id="{DC228441-6161-4B29-9970-680FEA52A196}"/>
              </a:ext>
            </a:extLst>
          </p:cNvPr>
          <p:cNvSpPr>
            <a:spLocks noGrp="1"/>
          </p:cNvSpPr>
          <p:nvPr>
            <p:ph type="title"/>
          </p:nvPr>
        </p:nvSpPr>
        <p:spPr>
          <a:xfrm>
            <a:off x="4969566" y="1836222"/>
            <a:ext cx="6478968" cy="1652276"/>
          </a:xfrm>
          <a:prstGeom prst="rect">
            <a:avLst/>
          </a:prstGeom>
        </p:spPr>
        <p:txBody>
          <a:bodyPr/>
          <a:lstStyle>
            <a:lvl1pPr>
              <a:defRPr sz="6000">
                <a:solidFill>
                  <a:schemeClr val="accent4"/>
                </a:solidFill>
              </a:defRPr>
            </a:lvl1pPr>
          </a:lstStyle>
          <a:p>
            <a:r>
              <a:rPr lang="en-US" dirty="0"/>
              <a:t>Click to edit Master title style</a:t>
            </a:r>
          </a:p>
        </p:txBody>
      </p:sp>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3754814"/>
            <a:ext cx="6479659" cy="131196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57886463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1836222"/>
            <a:ext cx="6479659" cy="3230556"/>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98812103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sp>
        <p:nvSpPr>
          <p:cNvPr id="3" name="Title 1">
            <a:extLst>
              <a:ext uri="{FF2B5EF4-FFF2-40B4-BE49-F238E27FC236}">
                <a16:creationId xmlns:a16="http://schemas.microsoft.com/office/drawing/2014/main" id="{411EDE33-B73A-4114-B5DB-886DC8AB1442}"/>
              </a:ext>
            </a:extLst>
          </p:cNvPr>
          <p:cNvSpPr>
            <a:spLocks noGrp="1"/>
          </p:cNvSpPr>
          <p:nvPr>
            <p:ph type="title"/>
          </p:nvPr>
        </p:nvSpPr>
        <p:spPr>
          <a:xfrm>
            <a:off x="6910555"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725414455"/>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546093145"/>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sp>
        <p:nvSpPr>
          <p:cNvPr id="6" name="Title 1">
            <a:extLst>
              <a:ext uri="{FF2B5EF4-FFF2-40B4-BE49-F238E27FC236}">
                <a16:creationId xmlns:a16="http://schemas.microsoft.com/office/drawing/2014/main" id="{0BF73190-07C2-4937-9E8C-31403822BE6F}"/>
              </a:ext>
            </a:extLst>
          </p:cNvPr>
          <p:cNvSpPr>
            <a:spLocks noGrp="1"/>
          </p:cNvSpPr>
          <p:nvPr>
            <p:ph type="title"/>
          </p:nvPr>
        </p:nvSpPr>
        <p:spPr>
          <a:xfrm>
            <a:off x="616226"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54655373"/>
      </p:ext>
    </p:extLst>
  </p:cSld>
  <p:clrMapOvr>
    <a:masterClrMapping/>
  </p:clrMapOvr>
  <p:transition spd="slow">
    <p:push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721736450"/>
      </p:ext>
    </p:extLst>
  </p:cSld>
  <p:clrMapOvr>
    <a:masterClrMapping/>
  </p:clrMapOvr>
  <p:transition spd="slow">
    <p:push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sp>
        <p:nvSpPr>
          <p:cNvPr id="4" name="Title 1">
            <a:extLst>
              <a:ext uri="{FF2B5EF4-FFF2-40B4-BE49-F238E27FC236}">
                <a16:creationId xmlns:a16="http://schemas.microsoft.com/office/drawing/2014/main" id="{1A3526F9-D8F7-4EF5-B79D-2E92574496ED}"/>
              </a:ext>
            </a:extLst>
          </p:cNvPr>
          <p:cNvSpPr>
            <a:spLocks noGrp="1"/>
          </p:cNvSpPr>
          <p:nvPr>
            <p:ph type="title"/>
          </p:nvPr>
        </p:nvSpPr>
        <p:spPr>
          <a:xfrm>
            <a:off x="579781" y="1961483"/>
            <a:ext cx="5224670" cy="1467517"/>
          </a:xfrm>
          <a:prstGeom prst="rect">
            <a:avLst/>
          </a:prstGeom>
        </p:spPr>
        <p:txBody>
          <a:bodyPr/>
          <a:lstStyle>
            <a:lvl1pPr>
              <a:defRPr sz="5400">
                <a:solidFill>
                  <a:schemeClr val="accent4"/>
                </a:solidFill>
              </a:defRPr>
            </a:lvl1pPr>
          </a:lstStyle>
          <a:p>
            <a:r>
              <a:rPr lang="en-US" dirty="0"/>
              <a:t>Click to edit Master title style</a:t>
            </a:r>
          </a:p>
        </p:txBody>
      </p:sp>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3851075"/>
            <a:ext cx="5225227"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67793607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1961483"/>
            <a:ext cx="5225227"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237217431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sp>
        <p:nvSpPr>
          <p:cNvPr id="3" name="Title 1">
            <a:extLst>
              <a:ext uri="{FF2B5EF4-FFF2-40B4-BE49-F238E27FC236}">
                <a16:creationId xmlns:a16="http://schemas.microsoft.com/office/drawing/2014/main" id="{05B24881-38F4-44AE-B77D-3FB07F91735A}"/>
              </a:ext>
            </a:extLst>
          </p:cNvPr>
          <p:cNvSpPr>
            <a:spLocks noGrp="1"/>
          </p:cNvSpPr>
          <p:nvPr>
            <p:ph type="title"/>
          </p:nvPr>
        </p:nvSpPr>
        <p:spPr>
          <a:xfrm>
            <a:off x="1201738" y="365125"/>
            <a:ext cx="9784313" cy="781007"/>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1420791"/>
            <a:ext cx="9784313"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144106342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ED39-2511-D245-8EF1-A6A695435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A3713-1C2B-5B4A-8932-F546DA9EB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82FD7-F4B7-504A-94B2-9125DE98E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B837-1BEE-984E-8525-9B1F9DB51788}"/>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6" name="Footer Placeholder 5">
            <a:extLst>
              <a:ext uri="{FF2B5EF4-FFF2-40B4-BE49-F238E27FC236}">
                <a16:creationId xmlns:a16="http://schemas.microsoft.com/office/drawing/2014/main" id="{F4B6EE2F-B90C-2845-8931-679B32E23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3EF3C-CDF8-5B49-A3D2-3032F707FC1C}"/>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3043487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365125"/>
            <a:ext cx="9784313" cy="2508229"/>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1032478717"/>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21685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2168525"/>
            <a:ext cx="4716462" cy="2273300"/>
          </a:xfrm>
          <a:prstGeom prst="rect">
            <a:avLst/>
          </a:prstGeom>
        </p:spPr>
        <p:txBody>
          <a:bodyPr/>
          <a:lstStyle/>
          <a:p>
            <a:endParaRPr lang="en-US" dirty="0"/>
          </a:p>
        </p:txBody>
      </p:sp>
      <p:sp>
        <p:nvSpPr>
          <p:cNvPr id="2" name="Title 1">
            <a:extLst>
              <a:ext uri="{FF2B5EF4-FFF2-40B4-BE49-F238E27FC236}">
                <a16:creationId xmlns:a16="http://schemas.microsoft.com/office/drawing/2014/main" id="{6EA611EC-A3B1-43AF-9307-415469E45CF1}"/>
              </a:ext>
            </a:extLst>
          </p:cNvPr>
          <p:cNvSpPr>
            <a:spLocks noGrp="1"/>
          </p:cNvSpPr>
          <p:nvPr>
            <p:ph type="title"/>
          </p:nvPr>
        </p:nvSpPr>
        <p:spPr>
          <a:xfrm>
            <a:off x="1201738" y="365125"/>
            <a:ext cx="978431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4919662"/>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4906157"/>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591314090"/>
      </p:ext>
    </p:extLst>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3651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365125"/>
            <a:ext cx="4716462" cy="2273300"/>
          </a:xfrm>
          <a:prstGeom prst="rect">
            <a:avLst/>
          </a:prstGeom>
        </p:spPr>
        <p:txBody>
          <a:bodyPr/>
          <a:lstStyle/>
          <a:p>
            <a:endParaRPr lang="en-US" dirty="0"/>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887473195"/>
      </p:ext>
    </p:extLst>
  </p:cSld>
  <p:clrMapOvr>
    <a:masterClrMapping/>
  </p:clrMapOvr>
  <p:transition spd="slow">
    <p:push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sp>
        <p:nvSpPr>
          <p:cNvPr id="6" name="Title 1">
            <a:extLst>
              <a:ext uri="{FF2B5EF4-FFF2-40B4-BE49-F238E27FC236}">
                <a16:creationId xmlns:a16="http://schemas.microsoft.com/office/drawing/2014/main" id="{E3B6FE0D-6676-4A46-B9E8-3805CAAD2196}"/>
              </a:ext>
            </a:extLst>
          </p:cNvPr>
          <p:cNvSpPr>
            <a:spLocks noGrp="1"/>
          </p:cNvSpPr>
          <p:nvPr>
            <p:ph type="title"/>
          </p:nvPr>
        </p:nvSpPr>
        <p:spPr>
          <a:xfrm>
            <a:off x="7007579"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816387470"/>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939425341"/>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2070949"/>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2070949"/>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2070949"/>
            <a:ext cx="3070225" cy="2195512"/>
          </a:xfrm>
          <a:prstGeom prst="rect">
            <a:avLst/>
          </a:prstGeom>
        </p:spPr>
        <p:txBody>
          <a:bodyPr/>
          <a:lstStyle/>
          <a:p>
            <a:endParaRPr lang="en-US" dirty="0"/>
          </a:p>
        </p:txBody>
      </p:sp>
      <p:sp>
        <p:nvSpPr>
          <p:cNvPr id="5" name="Title 1">
            <a:extLst>
              <a:ext uri="{FF2B5EF4-FFF2-40B4-BE49-F238E27FC236}">
                <a16:creationId xmlns:a16="http://schemas.microsoft.com/office/drawing/2014/main" id="{235F904E-BD5F-4036-BAA5-ADEE5DFE6EB2}"/>
              </a:ext>
            </a:extLst>
          </p:cNvPr>
          <p:cNvSpPr>
            <a:spLocks noGrp="1"/>
          </p:cNvSpPr>
          <p:nvPr>
            <p:ph type="title"/>
          </p:nvPr>
        </p:nvSpPr>
        <p:spPr>
          <a:xfrm>
            <a:off x="1031875" y="365125"/>
            <a:ext cx="1010765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60486526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365125"/>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365125"/>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365125"/>
            <a:ext cx="3070225" cy="2195512"/>
          </a:xfrm>
          <a:prstGeom prst="rect">
            <a:avLst/>
          </a:prstGeom>
        </p:spPr>
        <p:txBody>
          <a:bodyPr/>
          <a:lstStyle/>
          <a:p>
            <a:endParaRPr lang="en-US" dirty="0"/>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1131152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1491185"/>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1491185"/>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1491185"/>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1491185"/>
            <a:ext cx="2286000" cy="2886075"/>
          </a:xfrm>
          <a:prstGeom prst="rect">
            <a:avLst/>
          </a:prstGeom>
        </p:spPr>
        <p:txBody>
          <a:bodyPr/>
          <a:lstStyle/>
          <a:p>
            <a:endParaRPr lang="en-US" dirty="0"/>
          </a:p>
        </p:txBody>
      </p:sp>
      <p:sp>
        <p:nvSpPr>
          <p:cNvPr id="6" name="Title 1">
            <a:extLst>
              <a:ext uri="{FF2B5EF4-FFF2-40B4-BE49-F238E27FC236}">
                <a16:creationId xmlns:a16="http://schemas.microsoft.com/office/drawing/2014/main" id="{FC5A24F1-FEF8-49F1-9261-C642BD2113BB}"/>
              </a:ext>
            </a:extLst>
          </p:cNvPr>
          <p:cNvSpPr>
            <a:spLocks noGrp="1"/>
          </p:cNvSpPr>
          <p:nvPr>
            <p:ph type="title"/>
          </p:nvPr>
        </p:nvSpPr>
        <p:spPr>
          <a:xfrm>
            <a:off x="979487" y="365126"/>
            <a:ext cx="10195865" cy="849900"/>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4111091605"/>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365126"/>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365126"/>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365126"/>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365126"/>
            <a:ext cx="2286000" cy="2886075"/>
          </a:xfrm>
          <a:prstGeom prst="rect">
            <a:avLst/>
          </a:prstGeom>
        </p:spPr>
        <p:txBody>
          <a:bodyPr/>
          <a:lstStyle/>
          <a:p>
            <a:endParaRPr lang="en-US" dirty="0"/>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95932079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sp>
        <p:nvSpPr>
          <p:cNvPr id="6" name="Title 1">
            <a:extLst>
              <a:ext uri="{FF2B5EF4-FFF2-40B4-BE49-F238E27FC236}">
                <a16:creationId xmlns:a16="http://schemas.microsoft.com/office/drawing/2014/main" id="{9E961E5B-730D-4828-8688-D5C16691237F}"/>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738815921"/>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94BB-9335-394A-819B-B62D7D32F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4759D4-4299-5B40-9546-C95222286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6409AE-732C-E34C-B9CC-FFD1E3B6B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0E6D1-797E-444D-9D88-16349D26C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A59DF-D68F-1448-B0E4-4F0B7BB53A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F828EC-6930-EC4D-85D2-29984D41BA3D}"/>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8" name="Footer Placeholder 7">
            <a:extLst>
              <a:ext uri="{FF2B5EF4-FFF2-40B4-BE49-F238E27FC236}">
                <a16:creationId xmlns:a16="http://schemas.microsoft.com/office/drawing/2014/main" id="{6A11147D-5A45-9842-949A-FA4443C11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4FF5B-16F2-524E-A239-107EB333AEEB}"/>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3492867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2651020498"/>
      </p:ext>
    </p:extLst>
  </p:cSld>
  <p:clrMapOvr>
    <a:masterClrMapping/>
  </p:clrMapOvr>
  <p:transition spd="slow">
    <p:push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sp>
        <p:nvSpPr>
          <p:cNvPr id="3" name="Title 1">
            <a:extLst>
              <a:ext uri="{FF2B5EF4-FFF2-40B4-BE49-F238E27FC236}">
                <a16:creationId xmlns:a16="http://schemas.microsoft.com/office/drawing/2014/main" id="{6F75A4AA-82D3-48C1-AE5C-3EAB0E6136FB}"/>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5DE305D-23AE-4789-8209-2DF03D40CFFB}"/>
              </a:ext>
            </a:extLst>
          </p:cNvPr>
          <p:cNvSpPr>
            <a:spLocks noGrp="1"/>
          </p:cNvSpPr>
          <p:nvPr>
            <p:ph sz="quarter" idx="12"/>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403474955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
        <p:nvSpPr>
          <p:cNvPr id="9" name="Content Placeholder 9">
            <a:extLst>
              <a:ext uri="{FF2B5EF4-FFF2-40B4-BE49-F238E27FC236}">
                <a16:creationId xmlns:a16="http://schemas.microsoft.com/office/drawing/2014/main" id="{67AE88FE-74CC-446C-A340-84F78DF1100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053214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_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219200" y="1498600"/>
            <a:ext cx="7518400" cy="2057400"/>
          </a:xfrm>
          <a:prstGeom prst="rect">
            <a:avLst/>
          </a:prstGeom>
        </p:spPr>
        <p:txBody>
          <a:bodyPr lIns="0" anchor="t"/>
          <a:lstStyle>
            <a:lvl1pPr>
              <a:lnSpc>
                <a:spcPts val="5333"/>
              </a:lnSpc>
              <a:defRPr lang="fr-FR" sz="5333" b="1" kern="1200" baseline="0" smtClean="0">
                <a:solidFill>
                  <a:schemeClr val="bg1"/>
                </a:solidFill>
                <a:latin typeface="Calibri" pitchFamily="34" charset="0"/>
                <a:ea typeface="+mj-ea"/>
                <a:cs typeface="Arial" pitchFamily="34" charset="0"/>
              </a:defRPr>
            </a:lvl1pPr>
          </a:lstStyle>
          <a:p>
            <a:r>
              <a:rPr lang="fr-CA" dirty="0" err="1"/>
              <a:t>Title</a:t>
            </a:r>
            <a:r>
              <a:rPr lang="fr-CA" dirty="0"/>
              <a:t> of the</a:t>
            </a:r>
            <a:br>
              <a:rPr lang="fr-CA" dirty="0"/>
            </a:br>
            <a:r>
              <a:rPr lang="fr-CA" dirty="0" err="1"/>
              <a:t>presentation</a:t>
            </a:r>
            <a:endParaRPr lang="fr-CA" dirty="0"/>
          </a:p>
        </p:txBody>
      </p:sp>
      <p:sp>
        <p:nvSpPr>
          <p:cNvPr id="3" name="Sous-titre 2"/>
          <p:cNvSpPr>
            <a:spLocks noGrp="1"/>
          </p:cNvSpPr>
          <p:nvPr>
            <p:ph type="subTitle" idx="1" hasCustomPrompt="1"/>
          </p:nvPr>
        </p:nvSpPr>
        <p:spPr>
          <a:xfrm>
            <a:off x="1219200" y="3632200"/>
            <a:ext cx="7518400" cy="1422400"/>
          </a:xfrm>
          <a:prstGeom prst="rect">
            <a:avLst/>
          </a:prstGeom>
        </p:spPr>
        <p:txBody>
          <a:bodyPr lIns="0"/>
          <a:lstStyle>
            <a:lvl1pPr marL="0" indent="0" algn="l">
              <a:lnSpc>
                <a:spcPts val="2133"/>
              </a:lnSpc>
              <a:buNone/>
              <a:defRPr sz="2400" b="1">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CA" noProof="0" dirty="0"/>
              <a:t>Click to </a:t>
            </a:r>
            <a:r>
              <a:rPr lang="fr-CA" noProof="0" dirty="0" err="1"/>
              <a:t>edit</a:t>
            </a:r>
            <a:r>
              <a:rPr lang="fr-CA" noProof="0" dirty="0"/>
              <a:t> Master </a:t>
            </a:r>
            <a:r>
              <a:rPr lang="fr-CA" noProof="0" dirty="0" err="1"/>
              <a:t>text</a:t>
            </a:r>
            <a:r>
              <a:rPr lang="fr-CA" noProof="0" dirty="0"/>
              <a:t> styles</a:t>
            </a:r>
          </a:p>
        </p:txBody>
      </p:sp>
    </p:spTree>
    <p:extLst>
      <p:ext uri="{BB962C8B-B14F-4D97-AF65-F5344CB8AC3E}">
        <p14:creationId xmlns:p14="http://schemas.microsoft.com/office/powerpoint/2010/main" val="20626071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4" name="Title 1"/>
          <p:cNvSpPr>
            <a:spLocks noGrp="1"/>
          </p:cNvSpPr>
          <p:nvPr>
            <p:ph type="title" hasCustomPrompt="1"/>
          </p:nvPr>
        </p:nvSpPr>
        <p:spPr>
          <a:xfrm>
            <a:off x="812800" y="228600"/>
            <a:ext cx="9448800" cy="783600"/>
          </a:xfrm>
          <a:prstGeom prst="rect">
            <a:avLst/>
          </a:prstGeom>
        </p:spPr>
        <p:txBody>
          <a:bodyPr anchor="b">
            <a:noAutofit/>
          </a:bodyPr>
          <a:lstStyle>
            <a:lvl1pPr>
              <a:lnSpc>
                <a:spcPct val="100000"/>
              </a:lnSpc>
              <a:defRPr sz="3200" b="1">
                <a:solidFill>
                  <a:schemeClr val="bg1"/>
                </a:solidFill>
                <a:latin typeface="+mn-lt"/>
              </a:defRPr>
            </a:lvl1pPr>
          </a:lstStyle>
          <a:p>
            <a:r>
              <a:rPr lang="en-CA" noProof="0"/>
              <a:t>Click to edit Master text styles</a:t>
            </a:r>
          </a:p>
        </p:txBody>
      </p:sp>
    </p:spTree>
    <p:extLst>
      <p:ext uri="{BB962C8B-B14F-4D97-AF65-F5344CB8AC3E}">
        <p14:creationId xmlns:p14="http://schemas.microsoft.com/office/powerpoint/2010/main" val="53640360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_VA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E8F2BB06-9916-7E46-8FBE-5651618B54E5}"/>
              </a:ext>
            </a:extLst>
          </p:cNvPr>
          <p:cNvSpPr>
            <a:spLocks noGrp="1"/>
          </p:cNvSpPr>
          <p:nvPr>
            <p:ph sz="half" idx="2"/>
          </p:nvPr>
        </p:nvSpPr>
        <p:spPr>
          <a:xfrm>
            <a:off x="304800" y="1596190"/>
            <a:ext cx="10769600" cy="4906617"/>
          </a:xfrm>
          <a:prstGeom prst="rect">
            <a:avLst/>
          </a:prstGeom>
        </p:spPr>
        <p:txBody>
          <a:bodyPr anchor="t" anchorCtr="0">
            <a:noAutofit/>
          </a:bodyPr>
          <a:lstStyle>
            <a:lvl1pPr marL="355591" indent="-355591">
              <a:spcAft>
                <a:spcPts val="2500"/>
              </a:spcAft>
              <a:buClr>
                <a:srgbClr val="434343"/>
              </a:buClr>
              <a:buFont typeface="ArialMT" charset="0"/>
              <a:buChar char="—"/>
              <a:tabLst/>
              <a:defRPr sz="2400">
                <a:solidFill>
                  <a:srgbClr val="434343"/>
                </a:solidFill>
                <a:latin typeface="+mn-lt"/>
              </a:defRPr>
            </a:lvl1pPr>
            <a:lvl2pPr marL="541325" indent="-285744">
              <a:buClr>
                <a:srgbClr val="7C878E"/>
              </a:buClr>
              <a:buFont typeface="Wingdings" charset="2"/>
              <a:buChar char="§"/>
              <a:defRPr sz="2400">
                <a:solidFill>
                  <a:srgbClr val="434343"/>
                </a:solidFill>
              </a:defRPr>
            </a:lvl2pPr>
            <a:lvl3pPr marL="804843" indent="-228594">
              <a:buClr>
                <a:srgbClr val="7C878E"/>
              </a:buClr>
              <a:buFont typeface="Courier New" charset="0"/>
              <a:buChar char="o"/>
              <a:defRPr sz="2400">
                <a:solidFill>
                  <a:srgbClr val="434343"/>
                </a:solidFill>
              </a:defRPr>
            </a:lvl3pPr>
            <a:lvl4pPr marL="1079473" indent="-228594">
              <a:buClr>
                <a:srgbClr val="7C878E"/>
              </a:buClr>
              <a:buFont typeface="Arial" charset="0"/>
              <a:buChar char="•"/>
              <a:defRPr sz="2400">
                <a:solidFill>
                  <a:srgbClr val="434343"/>
                </a:solidFill>
              </a:defRPr>
            </a:lvl4pPr>
            <a:lvl5pPr>
              <a:defRPr sz="1800"/>
            </a:lvl5pPr>
            <a:lvl6pPr>
              <a:defRPr sz="1600"/>
            </a:lvl6pPr>
            <a:lvl7pPr>
              <a:defRPr sz="1600"/>
            </a:lvl7pPr>
            <a:lvl8pPr>
              <a:defRPr sz="1600"/>
            </a:lvl8pPr>
            <a:lvl9pPr>
              <a:defRPr sz="1600"/>
            </a:lvl9pPr>
          </a:lstStyle>
          <a:p>
            <a:pPr lvl="0"/>
            <a:r>
              <a:rPr lang="en-CA" noProof="0" dirty="0"/>
              <a:t>Click to edit Master text styles</a:t>
            </a:r>
          </a:p>
        </p:txBody>
      </p:sp>
      <p:sp>
        <p:nvSpPr>
          <p:cNvPr id="6" name="Title 1">
            <a:extLst>
              <a:ext uri="{FF2B5EF4-FFF2-40B4-BE49-F238E27FC236}">
                <a16:creationId xmlns:a16="http://schemas.microsoft.com/office/drawing/2014/main" id="{38DBA0D3-CA1F-BC4F-A2A7-6601BEB9BD73}"/>
              </a:ext>
            </a:extLst>
          </p:cNvPr>
          <p:cNvSpPr>
            <a:spLocks noGrp="1"/>
          </p:cNvSpPr>
          <p:nvPr>
            <p:ph type="title" hasCustomPrompt="1"/>
          </p:nvPr>
        </p:nvSpPr>
        <p:spPr>
          <a:xfrm>
            <a:off x="304800" y="206760"/>
            <a:ext cx="9956800" cy="783841"/>
          </a:xfrm>
          <a:prstGeom prst="rect">
            <a:avLst/>
          </a:prstGeom>
        </p:spPr>
        <p:txBody>
          <a:bodyPr anchor="b">
            <a:noAutofit/>
          </a:bodyPr>
          <a:lstStyle>
            <a:lvl1pPr>
              <a:lnSpc>
                <a:spcPct val="100000"/>
              </a:lnSpc>
              <a:defRPr sz="4000" b="0">
                <a:solidFill>
                  <a:schemeClr val="bg1"/>
                </a:solidFill>
                <a:latin typeface="+mn-lt"/>
              </a:defRPr>
            </a:lvl1pPr>
          </a:lstStyle>
          <a:p>
            <a:r>
              <a:rPr lang="fr-CA" dirty="0"/>
              <a:t>Click to </a:t>
            </a:r>
            <a:r>
              <a:rPr lang="fr-CA" dirty="0" err="1"/>
              <a:t>edit</a:t>
            </a:r>
            <a:r>
              <a:rPr lang="fr-CA" dirty="0"/>
              <a:t> Master </a:t>
            </a:r>
            <a:r>
              <a:rPr lang="fr-CA" dirty="0" err="1"/>
              <a:t>text</a:t>
            </a:r>
            <a:r>
              <a:rPr lang="fr-CA" dirty="0"/>
              <a:t> styles</a:t>
            </a:r>
            <a:endParaRPr lang="en-US" dirty="0"/>
          </a:p>
        </p:txBody>
      </p:sp>
    </p:spTree>
    <p:extLst>
      <p:ext uri="{BB962C8B-B14F-4D97-AF65-F5344CB8AC3E}">
        <p14:creationId xmlns:p14="http://schemas.microsoft.com/office/powerpoint/2010/main" val="73835845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_Content_Enumeration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9" name="Content Placeholder 3">
            <a:extLst>
              <a:ext uri="{FF2B5EF4-FFF2-40B4-BE49-F238E27FC236}">
                <a16:creationId xmlns:a16="http://schemas.microsoft.com/office/drawing/2014/main" id="{B3C01622-63B6-C544-9583-F61A951B8929}"/>
              </a:ext>
            </a:extLst>
          </p:cNvPr>
          <p:cNvSpPr>
            <a:spLocks noGrp="1"/>
          </p:cNvSpPr>
          <p:nvPr>
            <p:ph sz="half" idx="10"/>
          </p:nvPr>
        </p:nvSpPr>
        <p:spPr>
          <a:xfrm>
            <a:off x="304800" y="1401417"/>
            <a:ext cx="10464800" cy="5257800"/>
          </a:xfrm>
          <a:prstGeom prst="rect">
            <a:avLst/>
          </a:prstGeom>
        </p:spPr>
        <p:txBody>
          <a:bodyPr>
            <a:noAutofit/>
          </a:bodyPr>
          <a:lstStyle>
            <a:lvl1pPr marL="444489" indent="-444489">
              <a:lnSpc>
                <a:spcPct val="100000"/>
              </a:lnSpc>
              <a:spcAft>
                <a:spcPts val="900"/>
              </a:spcAft>
              <a:buClr>
                <a:srgbClr val="484848"/>
              </a:buClr>
              <a:buSzPct val="100000"/>
              <a:buFont typeface="Calibri" pitchFamily="34" charset="0"/>
              <a:buChar char="—"/>
              <a:defRPr sz="2400" b="1" baseline="0">
                <a:solidFill>
                  <a:srgbClr val="434343"/>
                </a:solidFill>
                <a:latin typeface="+mn-lt"/>
                <a:cs typeface="Arial" panose="020B0604020202020204" pitchFamily="34" charset="0"/>
              </a:defRPr>
            </a:lvl1pPr>
            <a:lvl2pPr marL="715945" indent="-285744">
              <a:lnSpc>
                <a:spcPct val="100000"/>
              </a:lnSpc>
              <a:spcAft>
                <a:spcPts val="900"/>
              </a:spcAft>
              <a:buClr>
                <a:srgbClr val="7D878C"/>
              </a:buClr>
              <a:buSzPct val="100000"/>
              <a:buFont typeface="Wingdings" pitchFamily="2" charset="2"/>
              <a:buChar char="§"/>
              <a:defRPr sz="2400" baseline="0">
                <a:solidFill>
                  <a:srgbClr val="434343"/>
                </a:solidFill>
                <a:latin typeface="+mn-lt"/>
                <a:cs typeface="Arial" panose="020B0604020202020204" pitchFamily="34" charset="0"/>
              </a:defRPr>
            </a:lvl2pPr>
            <a:lvl3pPr marL="987401" indent="-228594">
              <a:lnSpc>
                <a:spcPct val="100000"/>
              </a:lnSpc>
              <a:spcAft>
                <a:spcPts val="900"/>
              </a:spcAft>
              <a:buClr>
                <a:srgbClr val="7D878C"/>
              </a:buClr>
              <a:buSzPct val="100000"/>
              <a:buFont typeface="Courier New" pitchFamily="49" charset="0"/>
              <a:buChar char="o"/>
              <a:tabLst/>
              <a:defRPr sz="2400" baseline="0">
                <a:solidFill>
                  <a:srgbClr val="434343"/>
                </a:solidFill>
                <a:latin typeface="+mn-lt"/>
                <a:cs typeface="Arial" panose="020B0604020202020204" pitchFamily="34" charset="0"/>
              </a:defRPr>
            </a:lvl3pPr>
            <a:lvl4pPr marL="1254094" indent="-228594">
              <a:lnSpc>
                <a:spcPct val="100000"/>
              </a:lnSpc>
              <a:spcAft>
                <a:spcPts val="900"/>
              </a:spcAft>
              <a:buClr>
                <a:srgbClr val="7D878C"/>
              </a:buClr>
              <a:buSzPct val="100000"/>
              <a:buFont typeface="Calibri" pitchFamily="34" charset="0"/>
              <a:buChar char="•"/>
              <a:defRPr sz="2400" baseline="0">
                <a:solidFill>
                  <a:srgbClr val="434343"/>
                </a:solidFill>
                <a:latin typeface="+mn-lt"/>
                <a:cs typeface="Arial" panose="020B0604020202020204" pitchFamily="34" charset="0"/>
              </a:defRPr>
            </a:lvl4pPr>
            <a:lvl5pPr>
              <a:defRPr sz="1800"/>
            </a:lvl5pPr>
            <a:lvl6pPr>
              <a:defRPr sz="1600"/>
            </a:lvl6pPr>
            <a:lvl7pPr>
              <a:defRPr sz="1600"/>
            </a:lvl7pPr>
            <a:lvl8pPr>
              <a:defRPr sz="1600"/>
            </a:lvl8pPr>
            <a:lvl9pPr>
              <a:defRPr sz="1600"/>
            </a:lvl9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
        <p:nvSpPr>
          <p:cNvPr id="5" name="Title 1">
            <a:extLst>
              <a:ext uri="{FF2B5EF4-FFF2-40B4-BE49-F238E27FC236}">
                <a16:creationId xmlns:a16="http://schemas.microsoft.com/office/drawing/2014/main" id="{A49C5D61-434D-4040-A569-CB7633306585}"/>
              </a:ext>
            </a:extLst>
          </p:cNvPr>
          <p:cNvSpPr>
            <a:spLocks noGrp="1"/>
          </p:cNvSpPr>
          <p:nvPr>
            <p:ph type="title" hasCustomPrompt="1"/>
          </p:nvPr>
        </p:nvSpPr>
        <p:spPr>
          <a:xfrm>
            <a:off x="304800" y="206760"/>
            <a:ext cx="9956800" cy="783841"/>
          </a:xfrm>
          <a:prstGeom prst="rect">
            <a:avLst/>
          </a:prstGeom>
        </p:spPr>
        <p:txBody>
          <a:bodyPr anchor="b">
            <a:noAutofit/>
          </a:bodyPr>
          <a:lstStyle>
            <a:lvl1pPr>
              <a:lnSpc>
                <a:spcPct val="100000"/>
              </a:lnSpc>
              <a:defRPr sz="4000" b="0">
                <a:solidFill>
                  <a:schemeClr val="bg1"/>
                </a:solidFill>
                <a:latin typeface="+mn-lt"/>
              </a:defRPr>
            </a:lvl1pPr>
          </a:lstStyle>
          <a:p>
            <a:r>
              <a:rPr lang="fr-CA" dirty="0"/>
              <a:t>Click to </a:t>
            </a:r>
            <a:r>
              <a:rPr lang="fr-CA" dirty="0" err="1"/>
              <a:t>edit</a:t>
            </a:r>
            <a:r>
              <a:rPr lang="fr-CA" dirty="0"/>
              <a:t> Master </a:t>
            </a:r>
            <a:r>
              <a:rPr lang="fr-CA" dirty="0" err="1"/>
              <a:t>text</a:t>
            </a:r>
            <a:r>
              <a:rPr lang="fr-CA" dirty="0"/>
              <a:t> styles</a:t>
            </a:r>
            <a:endParaRPr lang="en-US" dirty="0"/>
          </a:p>
        </p:txBody>
      </p:sp>
    </p:spTree>
    <p:extLst>
      <p:ext uri="{BB962C8B-B14F-4D97-AF65-F5344CB8AC3E}">
        <p14:creationId xmlns:p14="http://schemas.microsoft.com/office/powerpoint/2010/main" val="39361432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4EE1-846F-1440-BF19-BDF287E2E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6A5C7F-B2F7-254A-BD86-013161E58C75}"/>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4" name="Footer Placeholder 3">
            <a:extLst>
              <a:ext uri="{FF2B5EF4-FFF2-40B4-BE49-F238E27FC236}">
                <a16:creationId xmlns:a16="http://schemas.microsoft.com/office/drawing/2014/main" id="{B99FB47B-E8CA-CC46-BA8A-7C7D5BBA1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C9F66-DB58-D34F-9320-0F0B90B60A3A}"/>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15118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06935-62C1-5C4E-B3D2-FD1D47DD2068}"/>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3" name="Footer Placeholder 2">
            <a:extLst>
              <a:ext uri="{FF2B5EF4-FFF2-40B4-BE49-F238E27FC236}">
                <a16:creationId xmlns:a16="http://schemas.microsoft.com/office/drawing/2014/main" id="{BC0DA9CE-F228-DE43-8E73-F7D666374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9E158-12BA-FD46-94D3-B48E22A1ACED}"/>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87161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957E-D36A-F347-8EB7-755BB770F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F2CFBF-D48F-8C4A-AEDD-31ADBAE2B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87A71-287E-CB4C-BBD5-3DB518D51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7C68E-6CE4-234B-9AA9-505BAACC7008}"/>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6" name="Footer Placeholder 5">
            <a:extLst>
              <a:ext uri="{FF2B5EF4-FFF2-40B4-BE49-F238E27FC236}">
                <a16:creationId xmlns:a16="http://schemas.microsoft.com/office/drawing/2014/main" id="{1158DDAD-B6EB-FB45-9B1F-5D43559F3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29A02-438B-3942-A40D-0B4F926FB6D7}"/>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280357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4B8F-9FB8-1341-8613-CF647CCC9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411E2-AC7E-804E-95AF-CE7F7A4D6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DD055-B047-0743-A8F4-9FA1657CB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D5188-9F94-FB4D-8828-32074F883C53}"/>
              </a:ext>
            </a:extLst>
          </p:cNvPr>
          <p:cNvSpPr>
            <a:spLocks noGrp="1"/>
          </p:cNvSpPr>
          <p:nvPr>
            <p:ph type="dt" sz="half" idx="10"/>
          </p:nvPr>
        </p:nvSpPr>
        <p:spPr/>
        <p:txBody>
          <a:bodyPr/>
          <a:lstStyle/>
          <a:p>
            <a:fld id="{6E02DD1D-1248-2B43-9593-1F9C666E422E}" type="datetimeFigureOut">
              <a:rPr lang="en-US" smtClean="0"/>
              <a:t>2/11/2022</a:t>
            </a:fld>
            <a:endParaRPr lang="en-US"/>
          </a:p>
        </p:txBody>
      </p:sp>
      <p:sp>
        <p:nvSpPr>
          <p:cNvPr id="6" name="Footer Placeholder 5">
            <a:extLst>
              <a:ext uri="{FF2B5EF4-FFF2-40B4-BE49-F238E27FC236}">
                <a16:creationId xmlns:a16="http://schemas.microsoft.com/office/drawing/2014/main" id="{701C67DF-57FC-7F45-B7FB-EAABFA891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39EC8-09C0-EC45-8AE5-00C18E9C0116}"/>
              </a:ext>
            </a:extLst>
          </p:cNvPr>
          <p:cNvSpPr>
            <a:spLocks noGrp="1"/>
          </p:cNvSpPr>
          <p:nvPr>
            <p:ph type="sldNum" sz="quarter" idx="12"/>
          </p:nvPr>
        </p:nvSpPr>
        <p:spPr/>
        <p:txBody>
          <a:bodyPr/>
          <a:lstStyle/>
          <a:p>
            <a:fld id="{DCAE5807-D4D4-DA4E-9AB6-F5B026774111}" type="slidenum">
              <a:rPr lang="en-US" smtClean="0"/>
              <a:t>‹#›</a:t>
            </a:fld>
            <a:endParaRPr lang="en-US"/>
          </a:p>
        </p:txBody>
      </p:sp>
    </p:spTree>
    <p:extLst>
      <p:ext uri="{BB962C8B-B14F-4D97-AF65-F5344CB8AC3E}">
        <p14:creationId xmlns:p14="http://schemas.microsoft.com/office/powerpoint/2010/main" val="115585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0E3DE1-52DE-1D46-A503-491B2A37C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970C5-7796-9E4A-A44A-926517C5C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B4AE8-9DFD-0E4D-B083-0D7FE8B02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DD1D-1248-2B43-9593-1F9C666E422E}" type="datetimeFigureOut">
              <a:rPr lang="en-US" smtClean="0"/>
              <a:t>2/11/2022</a:t>
            </a:fld>
            <a:endParaRPr lang="en-US"/>
          </a:p>
        </p:txBody>
      </p:sp>
      <p:sp>
        <p:nvSpPr>
          <p:cNvPr id="5" name="Footer Placeholder 4">
            <a:extLst>
              <a:ext uri="{FF2B5EF4-FFF2-40B4-BE49-F238E27FC236}">
                <a16:creationId xmlns:a16="http://schemas.microsoft.com/office/drawing/2014/main" id="{887AFED6-A21A-A448-8445-3C11A9868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EF040-7189-B043-A1ED-217E9A2D7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5807-D4D4-DA4E-9AB6-F5B026774111}" type="slidenum">
              <a:rPr lang="en-US" smtClean="0"/>
              <a:t>‹#›</a:t>
            </a:fld>
            <a:endParaRPr lang="en-US"/>
          </a:p>
        </p:txBody>
      </p:sp>
    </p:spTree>
    <p:extLst>
      <p:ext uri="{BB962C8B-B14F-4D97-AF65-F5344CB8AC3E}">
        <p14:creationId xmlns:p14="http://schemas.microsoft.com/office/powerpoint/2010/main" val="9035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520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23180"/>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8BFA1-209B-4900-AFD6-861EE433A49E}"/>
              </a:ext>
            </a:extLst>
          </p:cNvPr>
          <p:cNvSpPr>
            <a:spLocks noGrp="1"/>
          </p:cNvSpPr>
          <p:nvPr>
            <p:ph type="title"/>
          </p:nvPr>
        </p:nvSpPr>
        <p:spPr/>
        <p:txBody>
          <a:bodyPr anchor="ctr">
            <a:normAutofit/>
          </a:bodyPr>
          <a:lstStyle/>
          <a:p>
            <a:r>
              <a:rPr lang="en-US" sz="4800" b="0" dirty="0"/>
              <a:t>tony.carroll@iaawg.com </a:t>
            </a:r>
            <a:endParaRPr lang="en-US" b="0" dirty="0"/>
          </a:p>
        </p:txBody>
      </p:sp>
    </p:spTree>
    <p:extLst>
      <p:ext uri="{BB962C8B-B14F-4D97-AF65-F5344CB8AC3E}">
        <p14:creationId xmlns:p14="http://schemas.microsoft.com/office/powerpoint/2010/main" val="24773810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5B22-B416-48F0-8465-AEE8AD7D5A09}"/>
              </a:ext>
            </a:extLst>
          </p:cNvPr>
          <p:cNvSpPr>
            <a:spLocks noGrp="1"/>
          </p:cNvSpPr>
          <p:nvPr>
            <p:ph type="title"/>
          </p:nvPr>
        </p:nvSpPr>
        <p:spPr/>
        <p:txBody>
          <a:bodyPr/>
          <a:lstStyle/>
          <a:p>
            <a:r>
              <a:rPr lang="en-US" sz="6000" dirty="0"/>
              <a:t>Q&amp;A</a:t>
            </a:r>
          </a:p>
        </p:txBody>
      </p:sp>
    </p:spTree>
    <p:extLst>
      <p:ext uri="{BB962C8B-B14F-4D97-AF65-F5344CB8AC3E}">
        <p14:creationId xmlns:p14="http://schemas.microsoft.com/office/powerpoint/2010/main" val="31759211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407949-7497-4EC5-8150-3D0DAEC70030}"/>
              </a:ext>
            </a:extLst>
          </p:cNvPr>
          <p:cNvPicPr>
            <a:picLocks noChangeAspect="1"/>
          </p:cNvPicPr>
          <p:nvPr/>
        </p:nvPicPr>
        <p:blipFill>
          <a:blip r:embed="rId3"/>
          <a:stretch>
            <a:fillRect/>
          </a:stretch>
        </p:blipFill>
        <p:spPr>
          <a:xfrm>
            <a:off x="10430933" y="29986"/>
            <a:ext cx="1479032" cy="982214"/>
          </a:xfrm>
          <a:prstGeom prst="rect">
            <a:avLst/>
          </a:prstGeom>
        </p:spPr>
      </p:pic>
      <p:sp>
        <p:nvSpPr>
          <p:cNvPr id="4" name="Title 3">
            <a:extLst>
              <a:ext uri="{FF2B5EF4-FFF2-40B4-BE49-F238E27FC236}">
                <a16:creationId xmlns:a16="http://schemas.microsoft.com/office/drawing/2014/main" id="{797298B4-E480-4D55-A49C-7E4695A4A594}"/>
              </a:ext>
            </a:extLst>
          </p:cNvPr>
          <p:cNvSpPr>
            <a:spLocks noGrp="1"/>
          </p:cNvSpPr>
          <p:nvPr>
            <p:ph type="title"/>
          </p:nvPr>
        </p:nvSpPr>
        <p:spPr>
          <a:xfrm>
            <a:off x="5063710" y="2573615"/>
            <a:ext cx="6581954" cy="1710770"/>
          </a:xfrm>
        </p:spPr>
        <p:txBody>
          <a:bodyPr/>
          <a:lstStyle/>
          <a:p>
            <a:pPr>
              <a:spcBef>
                <a:spcPts val="800"/>
              </a:spcBef>
            </a:pPr>
            <a:r>
              <a:rPr lang="en-US" sz="4600" dirty="0"/>
              <a:t>THE EVOLVING DIGITAL LANDSCAPE</a:t>
            </a:r>
            <a:br>
              <a:rPr lang="en-US" sz="4600" dirty="0"/>
            </a:br>
            <a:r>
              <a:rPr lang="en-US" sz="3200" b="1" dirty="0"/>
              <a:t>Harnessing 1p Data to Thrive</a:t>
            </a:r>
            <a:endParaRPr lang="en-US" sz="4600" dirty="0"/>
          </a:p>
        </p:txBody>
      </p:sp>
    </p:spTree>
    <p:extLst>
      <p:ext uri="{BB962C8B-B14F-4D97-AF65-F5344CB8AC3E}">
        <p14:creationId xmlns:p14="http://schemas.microsoft.com/office/powerpoint/2010/main" val="31499226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If You Invested Back in 2012…</a:t>
            </a:r>
          </a:p>
        </p:txBody>
      </p:sp>
      <p:pic>
        <p:nvPicPr>
          <p:cNvPr id="8" name="Picture 2">
            <a:extLst>
              <a:ext uri="{FF2B5EF4-FFF2-40B4-BE49-F238E27FC236}">
                <a16:creationId xmlns:a16="http://schemas.microsoft.com/office/drawing/2014/main" id="{A44A0DC5-F4F6-4B21-A3B4-B8E2C9955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441" y="4826960"/>
            <a:ext cx="1356549" cy="1356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D50892-AF02-469D-80D0-E7B87B67E2C5}"/>
              </a:ext>
            </a:extLst>
          </p:cNvPr>
          <p:cNvSpPr txBox="1"/>
          <p:nvPr/>
        </p:nvSpPr>
        <p:spPr>
          <a:xfrm>
            <a:off x="6000048" y="5025938"/>
            <a:ext cx="2780907" cy="830997"/>
          </a:xfrm>
          <a:prstGeom prst="rect">
            <a:avLst/>
          </a:prstGeom>
          <a:noFill/>
        </p:spPr>
        <p:txBody>
          <a:bodyPr wrap="square" rtlCol="0">
            <a:spAutoFit/>
          </a:bodyPr>
          <a:lstStyle/>
          <a:p>
            <a:r>
              <a:rPr lang="en-US" sz="4800" b="1" dirty="0">
                <a:solidFill>
                  <a:srgbClr val="92D050"/>
                </a:solidFill>
              </a:rPr>
              <a:t>+1,562%</a:t>
            </a:r>
          </a:p>
        </p:txBody>
      </p:sp>
      <p:pic>
        <p:nvPicPr>
          <p:cNvPr id="7" name="Picture 8" descr="Apple logo | Logok">
            <a:extLst>
              <a:ext uri="{FF2B5EF4-FFF2-40B4-BE49-F238E27FC236}">
                <a16:creationId xmlns:a16="http://schemas.microsoft.com/office/drawing/2014/main" id="{542A2D3D-4C09-4E85-95A2-47981B087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045" y="3222588"/>
            <a:ext cx="2037340" cy="15280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31AFEB-745E-4009-A8B6-D6E11A529098}"/>
              </a:ext>
            </a:extLst>
          </p:cNvPr>
          <p:cNvSpPr txBox="1"/>
          <p:nvPr/>
        </p:nvSpPr>
        <p:spPr>
          <a:xfrm>
            <a:off x="6000048" y="3645524"/>
            <a:ext cx="2780907" cy="830997"/>
          </a:xfrm>
          <a:prstGeom prst="rect">
            <a:avLst/>
          </a:prstGeom>
          <a:noFill/>
        </p:spPr>
        <p:txBody>
          <a:bodyPr wrap="square" rtlCol="0">
            <a:spAutoFit/>
          </a:bodyPr>
          <a:lstStyle/>
          <a:p>
            <a:r>
              <a:rPr lang="en-US" sz="4800" dirty="0"/>
              <a:t>+951%</a:t>
            </a:r>
          </a:p>
        </p:txBody>
      </p:sp>
      <p:pic>
        <p:nvPicPr>
          <p:cNvPr id="6" name="Picture 12" descr="Meta Logo, history, meaning, symbol, PNG">
            <a:extLst>
              <a:ext uri="{FF2B5EF4-FFF2-40B4-BE49-F238E27FC236}">
                <a16:creationId xmlns:a16="http://schemas.microsoft.com/office/drawing/2014/main" id="{5F9F203B-C1DB-46B0-82F9-E67290B69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045" y="2351106"/>
            <a:ext cx="2037340" cy="11460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9137EC-6FA9-42B8-97DD-11FD96E29173}"/>
              </a:ext>
            </a:extLst>
          </p:cNvPr>
          <p:cNvSpPr txBox="1"/>
          <p:nvPr/>
        </p:nvSpPr>
        <p:spPr>
          <a:xfrm>
            <a:off x="6000048" y="2508610"/>
            <a:ext cx="2780907" cy="830997"/>
          </a:xfrm>
          <a:prstGeom prst="rect">
            <a:avLst/>
          </a:prstGeom>
          <a:noFill/>
        </p:spPr>
        <p:txBody>
          <a:bodyPr wrap="square" rtlCol="0">
            <a:spAutoFit/>
          </a:bodyPr>
          <a:lstStyle/>
          <a:p>
            <a:r>
              <a:rPr lang="en-US" sz="4800" dirty="0"/>
              <a:t>+688%</a:t>
            </a:r>
          </a:p>
        </p:txBody>
      </p:sp>
      <p:pic>
        <p:nvPicPr>
          <p:cNvPr id="5" name="Picture 10" descr="The Secret History of the Google Logo">
            <a:extLst>
              <a:ext uri="{FF2B5EF4-FFF2-40B4-BE49-F238E27FC236}">
                <a16:creationId xmlns:a16="http://schemas.microsoft.com/office/drawing/2014/main" id="{67C64668-8181-4294-BEEF-291D20B790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087" r="24103"/>
          <a:stretch/>
        </p:blipFill>
        <p:spPr bwMode="auto">
          <a:xfrm>
            <a:off x="3974492" y="1424611"/>
            <a:ext cx="910448" cy="9139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39D22D-5D01-4E45-A948-CCCF86F66127}"/>
              </a:ext>
            </a:extLst>
          </p:cNvPr>
          <p:cNvSpPr txBox="1"/>
          <p:nvPr/>
        </p:nvSpPr>
        <p:spPr>
          <a:xfrm>
            <a:off x="6000048" y="1466076"/>
            <a:ext cx="2780907" cy="830997"/>
          </a:xfrm>
          <a:prstGeom prst="rect">
            <a:avLst/>
          </a:prstGeom>
          <a:noFill/>
        </p:spPr>
        <p:txBody>
          <a:bodyPr wrap="square" rtlCol="0">
            <a:spAutoFit/>
          </a:bodyPr>
          <a:lstStyle/>
          <a:p>
            <a:r>
              <a:rPr lang="en-US" sz="4800" dirty="0"/>
              <a:t>+924%</a:t>
            </a:r>
          </a:p>
        </p:txBody>
      </p:sp>
    </p:spTree>
    <p:extLst>
      <p:ext uri="{BB962C8B-B14F-4D97-AF65-F5344CB8AC3E}">
        <p14:creationId xmlns:p14="http://schemas.microsoft.com/office/powerpoint/2010/main" val="30037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10148898" cy="783600"/>
          </a:xfrm>
        </p:spPr>
        <p:txBody>
          <a:bodyPr anchor="ctr"/>
          <a:lstStyle/>
          <a:p>
            <a:r>
              <a:rPr lang="en-US" dirty="0"/>
              <a:t>Millennials Trending to Be the Largest Buying Group</a:t>
            </a:r>
          </a:p>
        </p:txBody>
      </p:sp>
      <p:pic>
        <p:nvPicPr>
          <p:cNvPr id="18" name="Picture 17" descr="Chart, line chart&#10;&#10;Description automatically generated">
            <a:extLst>
              <a:ext uri="{FF2B5EF4-FFF2-40B4-BE49-F238E27FC236}">
                <a16:creationId xmlns:a16="http://schemas.microsoft.com/office/drawing/2014/main" id="{EA39DAC1-8DBD-446F-93D5-FAE826BFED16}"/>
              </a:ext>
            </a:extLst>
          </p:cNvPr>
          <p:cNvPicPr>
            <a:picLocks noChangeAspect="1"/>
          </p:cNvPicPr>
          <p:nvPr/>
        </p:nvPicPr>
        <p:blipFill>
          <a:blip r:embed="rId4"/>
          <a:stretch>
            <a:fillRect/>
          </a:stretch>
        </p:blipFill>
        <p:spPr>
          <a:xfrm>
            <a:off x="2141371" y="1246105"/>
            <a:ext cx="7909258" cy="5152611"/>
          </a:xfrm>
          <a:prstGeom prst="rect">
            <a:avLst/>
          </a:prstGeom>
        </p:spPr>
      </p:pic>
    </p:spTree>
    <p:extLst>
      <p:ext uri="{BB962C8B-B14F-4D97-AF65-F5344CB8AC3E}">
        <p14:creationId xmlns:p14="http://schemas.microsoft.com/office/powerpoint/2010/main" val="24862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The Tipping Point in Automotive</a:t>
            </a:r>
          </a:p>
        </p:txBody>
      </p:sp>
      <p:pic>
        <p:nvPicPr>
          <p:cNvPr id="5" name="Picture 4" descr="Graphical user interface, text, application&#10;&#10;Description automatically generated">
            <a:extLst>
              <a:ext uri="{FF2B5EF4-FFF2-40B4-BE49-F238E27FC236}">
                <a16:creationId xmlns:a16="http://schemas.microsoft.com/office/drawing/2014/main" id="{FAE81D4F-583E-412E-8EC5-12F36637E3CF}"/>
              </a:ext>
            </a:extLst>
          </p:cNvPr>
          <p:cNvPicPr>
            <a:picLocks noChangeAspect="1"/>
          </p:cNvPicPr>
          <p:nvPr/>
        </p:nvPicPr>
        <p:blipFill>
          <a:blip r:embed="rId4"/>
          <a:stretch>
            <a:fillRect/>
          </a:stretch>
        </p:blipFill>
        <p:spPr>
          <a:xfrm>
            <a:off x="274352" y="1327520"/>
            <a:ext cx="11728360" cy="5266210"/>
          </a:xfrm>
          <a:prstGeom prst="rect">
            <a:avLst/>
          </a:prstGeom>
        </p:spPr>
      </p:pic>
    </p:spTree>
    <p:extLst>
      <p:ext uri="{BB962C8B-B14F-4D97-AF65-F5344CB8AC3E}">
        <p14:creationId xmlns:p14="http://schemas.microsoft.com/office/powerpoint/2010/main" val="3050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The Privacy Conversation</a:t>
            </a:r>
          </a:p>
        </p:txBody>
      </p:sp>
      <p:sp>
        <p:nvSpPr>
          <p:cNvPr id="6" name="TextBox 5">
            <a:extLst>
              <a:ext uri="{FF2B5EF4-FFF2-40B4-BE49-F238E27FC236}">
                <a16:creationId xmlns:a16="http://schemas.microsoft.com/office/drawing/2014/main" id="{477C399E-F0CE-4AB2-8327-807401CFCDC3}"/>
              </a:ext>
            </a:extLst>
          </p:cNvPr>
          <p:cNvSpPr txBox="1"/>
          <p:nvPr/>
        </p:nvSpPr>
        <p:spPr>
          <a:xfrm>
            <a:off x="5844208" y="6510129"/>
            <a:ext cx="6221896" cy="261610"/>
          </a:xfrm>
          <a:prstGeom prst="rect">
            <a:avLst/>
          </a:prstGeom>
          <a:noFill/>
        </p:spPr>
        <p:txBody>
          <a:bodyPr wrap="square" rtlCol="0">
            <a:spAutoFit/>
          </a:bodyPr>
          <a:lstStyle/>
          <a:p>
            <a:pPr algn="r"/>
            <a:r>
              <a:rPr lang="en-US" sz="1100" i="1" dirty="0"/>
              <a:t>Source: GDPR, CCPA, Google, Meta (Facebook).</a:t>
            </a:r>
          </a:p>
        </p:txBody>
      </p:sp>
      <p:grpSp>
        <p:nvGrpSpPr>
          <p:cNvPr id="3" name="Group 2">
            <a:extLst>
              <a:ext uri="{FF2B5EF4-FFF2-40B4-BE49-F238E27FC236}">
                <a16:creationId xmlns:a16="http://schemas.microsoft.com/office/drawing/2014/main" id="{3A07F7BD-550D-446A-973E-CAEF60478E14}"/>
              </a:ext>
            </a:extLst>
          </p:cNvPr>
          <p:cNvGrpSpPr/>
          <p:nvPr/>
        </p:nvGrpSpPr>
        <p:grpSpPr>
          <a:xfrm>
            <a:off x="412786" y="1787285"/>
            <a:ext cx="1767535" cy="3963364"/>
            <a:chOff x="331341" y="1586571"/>
            <a:chExt cx="1767535" cy="3963364"/>
          </a:xfrm>
        </p:grpSpPr>
        <p:pic>
          <p:nvPicPr>
            <p:cNvPr id="7" name="Picture 2" descr="Calfifornia Department of Justice - Office of the Attorney General">
              <a:extLst>
                <a:ext uri="{FF2B5EF4-FFF2-40B4-BE49-F238E27FC236}">
                  <a16:creationId xmlns:a16="http://schemas.microsoft.com/office/drawing/2014/main" id="{8DD78529-B9E5-45C7-A154-4F0CAFDC2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1" y="1586571"/>
              <a:ext cx="1767535" cy="1784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DPR Compliance - Book Creator app">
              <a:extLst>
                <a:ext uri="{FF2B5EF4-FFF2-40B4-BE49-F238E27FC236}">
                  <a16:creationId xmlns:a16="http://schemas.microsoft.com/office/drawing/2014/main" id="{17629FE9-7309-443E-A058-42A7F0B99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38" y="3966595"/>
              <a:ext cx="1583340" cy="15833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BE7146D1-7BA8-4E6D-BA0B-61F4D8A134C1}"/>
              </a:ext>
            </a:extLst>
          </p:cNvPr>
          <p:cNvGrpSpPr/>
          <p:nvPr/>
        </p:nvGrpSpPr>
        <p:grpSpPr>
          <a:xfrm>
            <a:off x="2098876" y="1094488"/>
            <a:ext cx="3414286" cy="4769594"/>
            <a:chOff x="1894989" y="1574846"/>
            <a:chExt cx="3414286" cy="4769594"/>
          </a:xfrm>
        </p:grpSpPr>
        <p:pic>
          <p:nvPicPr>
            <p:cNvPr id="9" name="Picture 8" descr="Apple logo | Logok">
              <a:extLst>
                <a:ext uri="{FF2B5EF4-FFF2-40B4-BE49-F238E27FC236}">
                  <a16:creationId xmlns:a16="http://schemas.microsoft.com/office/drawing/2014/main" id="{2F12D153-F166-44CB-B3EB-4F472156A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989" y="2503002"/>
              <a:ext cx="3414286" cy="2560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he Secret History of the Google Logo">
              <a:extLst>
                <a:ext uri="{FF2B5EF4-FFF2-40B4-BE49-F238E27FC236}">
                  <a16:creationId xmlns:a16="http://schemas.microsoft.com/office/drawing/2014/main" id="{E36C3E20-4FB4-4327-B353-956125FB6CF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087" r="24103"/>
            <a:stretch/>
          </p:blipFill>
          <p:spPr bwMode="auto">
            <a:xfrm>
              <a:off x="2930088" y="4995218"/>
              <a:ext cx="1344089" cy="1349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Meta Logo, history, meaning, symbol, PNG">
              <a:extLst>
                <a:ext uri="{FF2B5EF4-FFF2-40B4-BE49-F238E27FC236}">
                  <a16:creationId xmlns:a16="http://schemas.microsoft.com/office/drawing/2014/main" id="{3634E152-6545-4AE4-86D5-D2680C4C8E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4719" y="1574846"/>
              <a:ext cx="2814826" cy="158334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AF6334BF-7FD3-4555-A565-7438D7346D04}"/>
              </a:ext>
            </a:extLst>
          </p:cNvPr>
          <p:cNvPicPr>
            <a:picLocks noChangeAspect="1"/>
          </p:cNvPicPr>
          <p:nvPr/>
        </p:nvPicPr>
        <p:blipFill>
          <a:blip r:embed="rId9"/>
          <a:stretch>
            <a:fillRect/>
          </a:stretch>
        </p:blipFill>
        <p:spPr>
          <a:xfrm>
            <a:off x="5652204" y="1465357"/>
            <a:ext cx="6221896" cy="3505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12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CAF865-3897-4C91-AE56-4BB1F2035994}"/>
              </a:ext>
            </a:extLst>
          </p:cNvPr>
          <p:cNvSpPr txBox="1"/>
          <p:nvPr/>
        </p:nvSpPr>
        <p:spPr>
          <a:xfrm>
            <a:off x="282035" y="2806927"/>
            <a:ext cx="4858377" cy="1785104"/>
          </a:xfrm>
          <a:prstGeom prst="rect">
            <a:avLst/>
          </a:prstGeom>
          <a:noFill/>
        </p:spPr>
        <p:txBody>
          <a:bodyPr wrap="square" rtlCol="0">
            <a:spAutoFit/>
          </a:bodyPr>
          <a:lstStyle/>
          <a:p>
            <a:pPr marL="457200" lvl="0" indent="-457200">
              <a:spcAft>
                <a:spcPts val="600"/>
              </a:spcAft>
              <a:buClr>
                <a:srgbClr val="0051B2"/>
              </a:buClr>
              <a:buFont typeface="Wingdings" panose="05000000000000000000" pitchFamily="2" charset="2"/>
              <a:buChar char="Ø"/>
            </a:pPr>
            <a:r>
              <a:rPr lang="en-US" sz="3000" dirty="0">
                <a:solidFill>
                  <a:srgbClr val="363636"/>
                </a:solidFill>
              </a:rPr>
              <a:t>Marketing strategies will evolve</a:t>
            </a:r>
          </a:p>
          <a:p>
            <a:pPr marL="457200" lvl="0" indent="-457200">
              <a:spcBef>
                <a:spcPts val="1800"/>
              </a:spcBef>
              <a:spcAft>
                <a:spcPts val="600"/>
              </a:spcAft>
              <a:buClr>
                <a:srgbClr val="0051B2"/>
              </a:buClr>
              <a:buFont typeface="Wingdings" panose="05000000000000000000" pitchFamily="2" charset="2"/>
              <a:buChar char="Ø"/>
            </a:pPr>
            <a:r>
              <a:rPr lang="en-US" sz="3000" dirty="0">
                <a:solidFill>
                  <a:srgbClr val="363636"/>
                </a:solidFill>
              </a:rPr>
              <a:t>Risks for non-compliance</a:t>
            </a:r>
          </a:p>
        </p:txBody>
      </p:sp>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Impacts to the Auto Industry</a:t>
            </a:r>
          </a:p>
        </p:txBody>
      </p:sp>
      <p:pic>
        <p:nvPicPr>
          <p:cNvPr id="18" name="Picture 2" descr="Man Looking At Phone Pictures | Download Free Images on Unsplash">
            <a:extLst>
              <a:ext uri="{FF2B5EF4-FFF2-40B4-BE49-F238E27FC236}">
                <a16:creationId xmlns:a16="http://schemas.microsoft.com/office/drawing/2014/main" id="{A71D8084-775D-46F9-BEBE-D6505786A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412" y="1409300"/>
            <a:ext cx="6867358" cy="458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CAF865-3897-4C91-AE56-4BB1F2035994}"/>
              </a:ext>
            </a:extLst>
          </p:cNvPr>
          <p:cNvSpPr txBox="1"/>
          <p:nvPr/>
        </p:nvSpPr>
        <p:spPr>
          <a:xfrm>
            <a:off x="1225772" y="3858109"/>
            <a:ext cx="5544607" cy="2092881"/>
          </a:xfrm>
          <a:prstGeom prst="rect">
            <a:avLst/>
          </a:prstGeom>
          <a:noFill/>
        </p:spPr>
        <p:txBody>
          <a:bodyPr wrap="square" rtlCol="0">
            <a:spAutoFit/>
          </a:bodyPr>
          <a:lstStyle/>
          <a:p>
            <a:pPr marL="457200" lvl="0" indent="-457200">
              <a:spcAft>
                <a:spcPts val="2400"/>
              </a:spcAft>
              <a:buClr>
                <a:srgbClr val="0051B2"/>
              </a:buClr>
              <a:buFont typeface="Wingdings" panose="05000000000000000000" pitchFamily="2" charset="2"/>
              <a:buChar char="Ø"/>
            </a:pPr>
            <a:r>
              <a:rPr lang="en-US" sz="3000" dirty="0">
                <a:solidFill>
                  <a:srgbClr val="363636"/>
                </a:solidFill>
              </a:rPr>
              <a:t>Prioritize 1P data</a:t>
            </a:r>
          </a:p>
          <a:p>
            <a:pPr marL="457200" lvl="0" indent="-457200">
              <a:spcAft>
                <a:spcPts val="2400"/>
              </a:spcAft>
              <a:buClr>
                <a:srgbClr val="0051B2"/>
              </a:buClr>
              <a:buFont typeface="Wingdings" panose="05000000000000000000" pitchFamily="2" charset="2"/>
              <a:buChar char="Ø"/>
            </a:pPr>
            <a:r>
              <a:rPr lang="en-US" sz="3000" dirty="0">
                <a:solidFill>
                  <a:srgbClr val="363636"/>
                </a:solidFill>
              </a:rPr>
              <a:t>Stay current on privacy laws</a:t>
            </a:r>
          </a:p>
          <a:p>
            <a:pPr marL="457200" lvl="0" indent="-457200">
              <a:spcAft>
                <a:spcPts val="2400"/>
              </a:spcAft>
              <a:buClr>
                <a:srgbClr val="0051B2"/>
              </a:buClr>
              <a:buFont typeface="Wingdings" panose="05000000000000000000" pitchFamily="2" charset="2"/>
              <a:buChar char="Ø"/>
            </a:pPr>
            <a:r>
              <a:rPr lang="en-US" sz="3000" dirty="0">
                <a:solidFill>
                  <a:srgbClr val="363636"/>
                </a:solidFill>
              </a:rPr>
              <a:t>Elevate the conversation</a:t>
            </a:r>
          </a:p>
        </p:txBody>
      </p:sp>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How do we thrive in this changing ecosystem?</a:t>
            </a:r>
          </a:p>
        </p:txBody>
      </p:sp>
      <p:pic>
        <p:nvPicPr>
          <p:cNvPr id="6" name="Picture 5" descr="Graphical user interface, text, application, website&#10;&#10;Description automatically generated">
            <a:extLst>
              <a:ext uri="{FF2B5EF4-FFF2-40B4-BE49-F238E27FC236}">
                <a16:creationId xmlns:a16="http://schemas.microsoft.com/office/drawing/2014/main" id="{887C5E76-5CE2-4B4B-938C-AE1F75474BC5}"/>
              </a:ext>
            </a:extLst>
          </p:cNvPr>
          <p:cNvPicPr>
            <a:picLocks noChangeAspect="1"/>
          </p:cNvPicPr>
          <p:nvPr/>
        </p:nvPicPr>
        <p:blipFill>
          <a:blip r:embed="rId4"/>
          <a:stretch>
            <a:fillRect/>
          </a:stretch>
        </p:blipFill>
        <p:spPr>
          <a:xfrm>
            <a:off x="1225772" y="1258932"/>
            <a:ext cx="9740456" cy="21700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79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CAF865-3897-4C91-AE56-4BB1F2035994}"/>
              </a:ext>
            </a:extLst>
          </p:cNvPr>
          <p:cNvSpPr txBox="1"/>
          <p:nvPr/>
        </p:nvSpPr>
        <p:spPr>
          <a:xfrm>
            <a:off x="282035" y="1157435"/>
            <a:ext cx="10414318" cy="2862322"/>
          </a:xfrm>
          <a:prstGeom prst="rect">
            <a:avLst/>
          </a:prstGeom>
          <a:noFill/>
        </p:spPr>
        <p:txBody>
          <a:bodyPr wrap="square" rtlCol="0">
            <a:spAutoFit/>
          </a:bodyPr>
          <a:lstStyle/>
          <a:p>
            <a:pPr marL="514350" lvl="0" indent="-514350">
              <a:lnSpc>
                <a:spcPct val="150000"/>
              </a:lnSpc>
              <a:spcAft>
                <a:spcPts val="2400"/>
              </a:spcAft>
              <a:buClr>
                <a:srgbClr val="0051B2"/>
              </a:buClr>
              <a:buFont typeface="+mj-lt"/>
              <a:buAutoNum type="arabicPeriod"/>
            </a:pPr>
            <a:r>
              <a:rPr lang="en-US" sz="2800" dirty="0">
                <a:solidFill>
                  <a:srgbClr val="363636"/>
                </a:solidFill>
              </a:rPr>
              <a:t>How are our clients going to market their first-party data?  </a:t>
            </a:r>
          </a:p>
          <a:p>
            <a:pPr marL="514350" lvl="0" indent="-514350">
              <a:lnSpc>
                <a:spcPct val="150000"/>
              </a:lnSpc>
              <a:spcAft>
                <a:spcPts val="2400"/>
              </a:spcAft>
              <a:buClr>
                <a:srgbClr val="0051B2"/>
              </a:buClr>
              <a:buFont typeface="+mj-lt"/>
              <a:buAutoNum type="arabicPeriod"/>
            </a:pPr>
            <a:r>
              <a:rPr lang="en-US" sz="2800" dirty="0">
                <a:solidFill>
                  <a:srgbClr val="363636"/>
                </a:solidFill>
              </a:rPr>
              <a:t>Who are my partners on this journey, and have they been vetted?  </a:t>
            </a:r>
          </a:p>
          <a:p>
            <a:pPr marL="514350" lvl="0" indent="-514350">
              <a:spcAft>
                <a:spcPts val="2400"/>
              </a:spcAft>
              <a:buClr>
                <a:srgbClr val="0051B2"/>
              </a:buClr>
              <a:buFont typeface="+mj-lt"/>
              <a:buAutoNum type="arabicPeriod"/>
            </a:pPr>
            <a:r>
              <a:rPr lang="en-US" sz="2800" dirty="0">
                <a:solidFill>
                  <a:srgbClr val="363636"/>
                </a:solidFill>
              </a:rPr>
              <a:t>What technologies are we leveraging to meet the customer on their terms? </a:t>
            </a:r>
          </a:p>
        </p:txBody>
      </p:sp>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3"/>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sz="3600" dirty="0"/>
              <a:t>Questions We Should Ask</a:t>
            </a:r>
          </a:p>
        </p:txBody>
      </p:sp>
    </p:spTree>
    <p:extLst>
      <p:ext uri="{BB962C8B-B14F-4D97-AF65-F5344CB8AC3E}">
        <p14:creationId xmlns:p14="http://schemas.microsoft.com/office/powerpoint/2010/main" val="25852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AAWG - Colors">
      <a:dk1>
        <a:srgbClr val="363636"/>
      </a:dk1>
      <a:lt1>
        <a:srgbClr val="F0F0F0"/>
      </a:lt1>
      <a:dk2>
        <a:srgbClr val="002F6C"/>
      </a:dk2>
      <a:lt2>
        <a:srgbClr val="FFFFFF"/>
      </a:lt2>
      <a:accent1>
        <a:srgbClr val="FF585D"/>
      </a:accent1>
      <a:accent2>
        <a:srgbClr val="DBDE70"/>
      </a:accent2>
      <a:accent3>
        <a:srgbClr val="00A9E0"/>
      </a:accent3>
      <a:accent4>
        <a:srgbClr val="003DA5"/>
      </a:accent4>
      <a:accent5>
        <a:srgbClr val="7C878E"/>
      </a:accent5>
      <a:accent6>
        <a:srgbClr val="99D6EA"/>
      </a:accent6>
      <a:hlink>
        <a:srgbClr val="00B0F0"/>
      </a:hlink>
      <a:folHlink>
        <a:srgbClr val="738F97"/>
      </a:folHlink>
    </a:clrScheme>
    <a:fontScheme name="iAAWG - Fonts">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1575</Words>
  <Application>Microsoft Office PowerPoint</Application>
  <PresentationFormat>Widescreen</PresentationFormat>
  <Paragraphs>83</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ArialMT</vt:lpstr>
      <vt:lpstr>Calibri</vt:lpstr>
      <vt:lpstr>Calibri Bold</vt:lpstr>
      <vt:lpstr>Calibri Light</vt:lpstr>
      <vt:lpstr>Courier New</vt:lpstr>
      <vt:lpstr>Wingdings</vt:lpstr>
      <vt:lpstr>Office Theme</vt:lpstr>
      <vt:lpstr>1_Office Theme</vt:lpstr>
      <vt:lpstr>PowerPoint Presentation</vt:lpstr>
      <vt:lpstr>THE EVOLVING DIGITAL LANDSCAPE Harnessing 1p Data to Thrive</vt:lpstr>
      <vt:lpstr>If You Invested Back in 2012…</vt:lpstr>
      <vt:lpstr>Millennials Trending to Be the Largest Buying Group</vt:lpstr>
      <vt:lpstr>The Tipping Point in Automotive</vt:lpstr>
      <vt:lpstr>The Privacy Conversation</vt:lpstr>
      <vt:lpstr>Impacts to the Auto Industry</vt:lpstr>
      <vt:lpstr>How do we thrive in this changing ecosystem?</vt:lpstr>
      <vt:lpstr>Questions We Should Ask</vt:lpstr>
      <vt:lpstr>tony.carroll@iaawg.com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Harnessing 1P Data to Thrive ISX Summit, December 2021</dc:title>
  <dc:creator>Anthony Carroll</dc:creator>
  <cp:lastModifiedBy>Melinda O'Connell</cp:lastModifiedBy>
  <cp:revision>15</cp:revision>
  <dcterms:created xsi:type="dcterms:W3CDTF">2021-12-14T23:19:44Z</dcterms:created>
  <dcterms:modified xsi:type="dcterms:W3CDTF">2022-02-11T14:17:57Z</dcterms:modified>
</cp:coreProperties>
</file>